
<file path=[Content_Types].xml><?xml version="1.0" encoding="utf-8"?>
<Types xmlns="http://schemas.openxmlformats.org/package/2006/content-types">
  <Default Extension="jpg" ContentType="image/jpeg"/>
  <Default Extension="rels" ContentType="application/vnd.openxmlformats-package.relationships+xml"/>
  <Default Extension="xml" ContentType="application/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notesSlides/notesSlide2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1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3.xml" ContentType="application/vnd.openxmlformats-officedocument.presentationml.notesSlide+xml"/>
  <Override PartName="/ppt/notesMasters/notesMaster1.xml" ContentType="application/vnd.openxmlformats-officedocument.presentationml.notesMaster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heme/theme3.xml" ContentType="application/vnd.openxmlformats-officedocument.theme+xml"/>
  <Override PartName="/ppt/theme/theme2.xml" ContentType="application/vnd.openxmlformats-officedocument.theme+xml"/>
  <Override PartName="/ppt/theme/theme1.xml" ContentType="application/vnd.openxmlformats-officedocument.theme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4.xml" ContentType="application/vnd.openxmlformats-officedocument.presentationml.slide+xml"/>
  <Override PartName="/ppt/slides/slide2.xml" ContentType="application/vnd.openxmlformats-officedocument.presentationml.slide+xml"/>
  <Override PartName="/ppt/slides/slide5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</Types>
</file>

<file path=_rels/.rels><?xml version="1.0" encoding="UTF-8" standalone="yes"?><Relationships xmlns="http://schemas.openxmlformats.org/package/2006/relationships"><Relationship Target="ppt/presentation.xml" Type="http://schemas.openxmlformats.org/officeDocument/2006/relationships/officeDocument" Id="rId1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aveSubsetFonts="1" autoCompressPictures="0" mc:PreserveAttributes="mv:*" mc:Ignorable="mv">
  <p:sldMasterIdLst>
    <p:sldMasterId id="2147483654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</p:sldIdLst>
  <p:sldSz cy="6858000" cx="9144000"/>
  <p:notesSz cy="9144000" cx="6858000"/>
  <p:defaultTextStyle>
    <a:defPPr algn="l" rtl="0" marR="0">
      <a:lnSpc>
        <a:spcPct val="100000"/>
      </a:lnSpc>
      <a:spcBef>
        <a:spcPts val="0"/>
      </a:spcBef>
      <a:spcAft>
        <a:spcPts val="0"/>
      </a:spcAft>
    </a:defPPr>
    <a:lvl1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/>
</file>

<file path=ppt/tableStyles.xml><?xml version="1.0" encoding="utf-8"?>
<a:tblStyleLst xmlns:a="http://schemas.openxmlformats.org/drawingml/2006/main" xmlns:r="http://schemas.openxmlformats.org/officeDocument/2006/relationships" def="{90651C3A-4460-11DB-9652-00E08161165F}"/>
</file>

<file path=ppt/_rels/presentation.xml.rels><?xml version="1.0" encoding="UTF-8" standalone="yes"?><Relationships xmlns="http://schemas.openxmlformats.org/package/2006/relationships"><Relationship Target="presProps.xml" Type="http://schemas.openxmlformats.org/officeDocument/2006/relationships/presProps" Id="rId2"/><Relationship Target="theme/theme1.xml" Type="http://schemas.openxmlformats.org/officeDocument/2006/relationships/theme" Id="rId1"/><Relationship Target="slides/slide5.xml" Type="http://schemas.openxmlformats.org/officeDocument/2006/relationships/slide" Id="rId10"/><Relationship Target="slideMasters/slideMaster1.xml" Type="http://schemas.openxmlformats.org/officeDocument/2006/relationships/slideMaster" Id="rId4"/><Relationship Target="tableStyles.xml" Type="http://schemas.openxmlformats.org/officeDocument/2006/relationships/tableStyles" Id="rId3"/><Relationship Target="slides/slide4.xml" Type="http://schemas.openxmlformats.org/officeDocument/2006/relationships/slide" Id="rId9"/><Relationship Target="slides/slide1.xml" Type="http://schemas.openxmlformats.org/officeDocument/2006/relationships/slide" Id="rId6"/><Relationship Target="notesMasters/notesMaster1.xml" Type="http://schemas.openxmlformats.org/officeDocument/2006/relationships/notesMaster" Id="rId5"/><Relationship Target="slides/slide3.xml" Type="http://schemas.openxmlformats.org/officeDocument/2006/relationships/slide" Id="rId8"/><Relationship Target="slides/slide2.xml" Type="http://schemas.openxmlformats.org/officeDocument/2006/relationships/slide" Id="rId7"/></Relationships>
</file>

<file path=ppt/notesMasters/_rels/notesMaster1.xml.rels><?xml version="1.0" encoding="UTF-8" standalone="yes"?><Relationships xmlns="http://schemas.openxmlformats.org/package/2006/relationships"><Relationship Target="../theme/theme3.xml" Type="http://schemas.openxmlformats.org/officeDocument/2006/relationships/theme" Id="rId1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" name="Shape 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" name="Shape 2"/>
          <p:cNvSpPr/>
          <p:nvPr>
            <p:ph idx="2" type="sldImg"/>
          </p:nvPr>
        </p:nvSpPr>
        <p:spPr>
          <a:xfrm>
            <a:off y="685800" x="1143225"/>
            <a:ext cy="3429000" cx="4572225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3" name="Shape 3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>
              <a:defRPr sz="1100"/>
            </a:lvl1pPr>
            <a:lvl2pPr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/>
        </p:txBody>
      </p:sp>
    </p:spTree>
  </p:cSld>
  <p:clrMap accent2="accent2" accent3="accent3" accent4="accent4" accent5="accent5" accent6="accent6" hlink="hlink" tx2="lt2" tx1="dk1" bg2="dk2" bg1="lt1" folHlink="folHlink" accent1="accent1"/>
</p:notesMaster>
</file>

<file path=ppt/notesSlides/_rels/notesSlide1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2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3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4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5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74" name="Shape 7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75" name="Shape 75"/>
          <p:cNvSpPr/>
          <p:nvPr>
            <p:ph idx="2" type="sldImg"/>
          </p:nvPr>
        </p:nvSpPr>
        <p:spPr>
          <a:xfrm>
            <a:off y="685800" x="1143225"/>
            <a:ext cy="3429000" cx="4572225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76" name="Shape 76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spAutoFit/>
          </a:bodyPr>
          <a:lstStyle/>
          <a:p/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87" name="Shape 8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88" name="Shape 88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89" name="Shape 89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spAutoFit/>
          </a:bodyPr>
          <a:lstStyle/>
          <a:p/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02" name="Shape 10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03" name="Shape 103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104" name="Shape 104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spAutoFit/>
          </a:bodyPr>
          <a:lstStyle/>
          <a:p>
            <a:pPr>
              <a:buNone/>
            </a:pPr>
            <a:r>
              <a:rPr lang="en"/>
              <a:t>                                         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18" name="Shape 11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19" name="Shape 119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120" name="Shape 120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spAutoFit/>
          </a:bodyPr>
          <a:lstStyle/>
          <a:p>
            <a:pPr rtl="0" lvl="0">
              <a:buNone/>
            </a:pPr>
            <a:r>
              <a:rPr sz="3000" lang="en"/>
              <a:t>               </a:t>
            </a: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30" name="Shape 13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31" name="Shape 131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132" name="Shape 132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spAutoFit/>
          </a:bodyPr>
          <a:lstStyle/>
          <a:p/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2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3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4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5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6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title" type="title">
  <p:cSld name="title">
    <p:spTree>
      <p:nvGrpSpPr>
        <p:cNvPr id="7" name="Shape 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8" name="Shape 8"/>
          <p:cNvSpPr/>
          <p:nvPr/>
        </p:nvSpPr>
        <p:spPr>
          <a:xfrm>
            <a:off y="1600200" x="0"/>
            <a:ext cy="3657600" cx="9144000"/>
          </a:xfrm>
          <a:prstGeom prst="rect">
            <a:avLst/>
          </a:prstGeom>
          <a:solidFill>
            <a:schemeClr val="dk1">
              <a:alpha val="20000"/>
            </a:schemeClr>
          </a:solidFill>
          <a:ln>
            <a:noFill/>
          </a:ln>
        </p:spPr>
        <p:txBody>
          <a:bodyPr bIns="45700" rIns="91425" lIns="91425" tIns="45700" anchor="ctr" anchorCtr="0">
            <a:spAutoFit/>
          </a:bodyPr>
          <a:lstStyle/>
          <a:p/>
        </p:txBody>
      </p:sp>
      <p:grpSp>
        <p:nvGrpSpPr>
          <p:cNvPr id="9" name="Shape 9"/>
          <p:cNvGrpSpPr/>
          <p:nvPr/>
        </p:nvGrpSpPr>
        <p:grpSpPr>
          <a:xfrm>
            <a:off y="-1438" x="0"/>
            <a:ext cy="6859503" cx="1827407"/>
            <a:chOff y="-1438" x="0"/>
            <a:chExt cy="6859503" cx="798029"/>
          </a:xfrm>
        </p:grpSpPr>
        <p:sp>
          <p:nvSpPr>
            <p:cNvPr id="10" name="Shape 10"/>
            <p:cNvSpPr/>
            <p:nvPr/>
          </p:nvSpPr>
          <p:spPr>
            <a:xfrm>
              <a:off y="-1438" x="0"/>
              <a:ext cy="6858065" cx="798029"/>
            </a:xfrm>
            <a:custGeom>
              <a:pathLst>
                <a:path w="500332" extrusionOk="0" h="6875253">
                  <a:moveTo>
                    <a:pt y="0" x="0"/>
                  </a:moveTo>
                  <a:lnTo>
                    <a:pt y="0" x="500332"/>
                  </a:lnTo>
                  <a:lnTo>
                    <a:pt y="6875253" x="301925"/>
                  </a:lnTo>
                  <a:lnTo>
                    <a:pt y="6875253" x="0"/>
                  </a:lnTo>
                  <a:lnTo>
                    <a:pt y="0" x="0"/>
                  </a:lnTo>
                  <a:close/>
                </a:path>
              </a:pathLst>
            </a:custGeom>
            <a:solidFill>
              <a:schemeClr val="dk2">
                <a:alpha val="20000"/>
              </a:schemeClr>
            </a:solidFill>
            <a:ln>
              <a:noFill/>
            </a:ln>
          </p:spPr>
          <p:txBody>
            <a:bodyPr bIns="45700" rIns="91425" lIns="91425" tIns="45700" anchor="ctr" anchorCtr="0">
              <a:spAutoFit/>
            </a:bodyPr>
            <a:lstStyle/>
            <a:p/>
          </p:txBody>
        </p:sp>
        <p:sp>
          <p:nvSpPr>
            <p:cNvPr id="11" name="Shape 11"/>
            <p:cNvSpPr/>
            <p:nvPr/>
          </p:nvSpPr>
          <p:spPr>
            <a:xfrm>
              <a:off y="0" x="0"/>
              <a:ext cy="6858065" cx="399014"/>
            </a:xfrm>
            <a:custGeom>
              <a:pathLst>
                <a:path w="500332" extrusionOk="0" h="6875253">
                  <a:moveTo>
                    <a:pt y="0" x="0"/>
                  </a:moveTo>
                  <a:lnTo>
                    <a:pt y="0" x="500332"/>
                  </a:lnTo>
                  <a:lnTo>
                    <a:pt y="6875253" x="301925"/>
                  </a:lnTo>
                  <a:lnTo>
                    <a:pt y="6875253" x="0"/>
                  </a:lnTo>
                  <a:lnTo>
                    <a:pt y="0" x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bIns="45700" rIns="91425" lIns="91425" tIns="45700" anchor="ctr" anchorCtr="0">
              <a:spAutoFit/>
            </a:bodyPr>
            <a:lstStyle/>
            <a:p/>
          </p:txBody>
        </p:sp>
      </p:grpSp>
      <p:grpSp>
        <p:nvGrpSpPr>
          <p:cNvPr id="12" name="Shape 12"/>
          <p:cNvGrpSpPr/>
          <p:nvPr/>
        </p:nvGrpSpPr>
        <p:grpSpPr>
          <a:xfrm flipH="1">
            <a:off y="0" x="7316591"/>
            <a:ext cy="6859503" cx="1827407"/>
            <a:chOff y="-1438" x="0"/>
            <a:chExt cy="6859503" cx="798029"/>
          </a:xfrm>
        </p:grpSpPr>
        <p:sp>
          <p:nvSpPr>
            <p:cNvPr id="13" name="Shape 13"/>
            <p:cNvSpPr/>
            <p:nvPr/>
          </p:nvSpPr>
          <p:spPr>
            <a:xfrm>
              <a:off y="-1438" x="0"/>
              <a:ext cy="6858065" cx="798029"/>
            </a:xfrm>
            <a:custGeom>
              <a:pathLst>
                <a:path w="500332" extrusionOk="0" h="6875253">
                  <a:moveTo>
                    <a:pt y="0" x="0"/>
                  </a:moveTo>
                  <a:lnTo>
                    <a:pt y="0" x="500332"/>
                  </a:lnTo>
                  <a:lnTo>
                    <a:pt y="6875253" x="301925"/>
                  </a:lnTo>
                  <a:lnTo>
                    <a:pt y="6875253" x="0"/>
                  </a:lnTo>
                  <a:lnTo>
                    <a:pt y="0" x="0"/>
                  </a:lnTo>
                  <a:close/>
                </a:path>
              </a:pathLst>
            </a:custGeom>
            <a:solidFill>
              <a:schemeClr val="dk2">
                <a:alpha val="20000"/>
              </a:schemeClr>
            </a:solidFill>
            <a:ln>
              <a:noFill/>
            </a:ln>
          </p:spPr>
          <p:txBody>
            <a:bodyPr bIns="45700" rIns="91425" lIns="91425" tIns="45700" anchor="ctr" anchorCtr="0">
              <a:spAutoFit/>
            </a:bodyPr>
            <a:lstStyle/>
            <a:p/>
          </p:txBody>
        </p:sp>
        <p:sp>
          <p:nvSpPr>
            <p:cNvPr id="14" name="Shape 14"/>
            <p:cNvSpPr/>
            <p:nvPr/>
          </p:nvSpPr>
          <p:spPr>
            <a:xfrm>
              <a:off y="0" x="0"/>
              <a:ext cy="6858065" cx="399014"/>
            </a:xfrm>
            <a:custGeom>
              <a:pathLst>
                <a:path w="500332" extrusionOk="0" h="6875253">
                  <a:moveTo>
                    <a:pt y="0" x="0"/>
                  </a:moveTo>
                  <a:lnTo>
                    <a:pt y="0" x="500332"/>
                  </a:lnTo>
                  <a:lnTo>
                    <a:pt y="6875253" x="301925"/>
                  </a:lnTo>
                  <a:lnTo>
                    <a:pt y="6875253" x="0"/>
                  </a:lnTo>
                  <a:lnTo>
                    <a:pt y="0" x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bIns="45700" rIns="91425" lIns="91425" tIns="45700" anchor="ctr" anchorCtr="0">
              <a:spAutoFit/>
            </a:bodyPr>
            <a:lstStyle/>
            <a:p/>
          </p:txBody>
        </p:sp>
      </p:grpSp>
      <p:sp>
        <p:nvSpPr>
          <p:cNvPr id="15" name="Shape 15"/>
          <p:cNvSpPr txBox="1"/>
          <p:nvPr>
            <p:ph type="ctrTitle"/>
          </p:nvPr>
        </p:nvSpPr>
        <p:spPr>
          <a:xfrm>
            <a:off y="2090913" x="685800"/>
            <a:ext cy="1650599" cx="77724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b" anchorCtr="0"/>
          <a:lstStyle>
            <a:lvl1pPr algn="ctr" rtl="0" indent="304800" mar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strike="noStrike" u="none" b="1" cap="none" baseline="0" sz="4800" i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algn="ctr" rtl="0" indent="304800" mar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strike="noStrike" u="none" b="1" cap="none" baseline="0" sz="4800" i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algn="ctr" rtl="0" indent="304800" mar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strike="noStrike" u="none" b="1" cap="none" baseline="0" sz="4800" i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algn="ctr" rtl="0" indent="304800" mar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strike="noStrike" u="none" b="1" cap="none" baseline="0" sz="4800" i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algn="ctr" rtl="0" indent="304800" mar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strike="noStrike" u="none" b="1" cap="none" baseline="0" sz="4800" i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algn="ctr" rtl="0" indent="304800" mar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strike="noStrike" u="none" b="1" cap="none" baseline="0" sz="4800" i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algn="ctr" rtl="0" indent="304800" mar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strike="noStrike" u="none" b="1" cap="none" baseline="0" sz="4800" i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algn="ctr" rtl="0" indent="304800" mar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strike="noStrike" u="none" b="1" cap="none" baseline="0" sz="4800" i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algn="ctr" rtl="0" indent="304800" mar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strike="noStrike" u="none" b="1" cap="none" baseline="0" sz="4800" i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  <p:sp>
        <p:nvSpPr>
          <p:cNvPr id="16" name="Shape 16"/>
          <p:cNvSpPr txBox="1"/>
          <p:nvPr>
            <p:ph idx="1" type="subTitle"/>
          </p:nvPr>
        </p:nvSpPr>
        <p:spPr>
          <a:xfrm>
            <a:off y="3886200" x="685800"/>
            <a:ext cy="878099" cx="77724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algn="ctr" rtl="0" indent="152400" mar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strike="noStrike" u="none" b="0" cap="none" baseline="0" sz="2400" i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algn="ctr" rtl="0" indent="152400" mar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strike="noStrike" u="none" b="0" cap="none" baseline="0" sz="2400" i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algn="ctr" rtl="0" indent="152400" mar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strike="noStrike" u="none" b="0" cap="none" baseline="0" sz="2400" i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algn="ctr" rtl="0" indent="152400" mar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strike="noStrike" u="none" b="0" cap="none" baseline="0" sz="2400" i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algn="ctr" rtl="0" indent="152400" mar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strike="noStrike" u="none" b="0" cap="none" baseline="0" sz="2400" i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algn="ctr" rtl="0" indent="152400" mar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strike="noStrike" u="none" b="0" cap="none" baseline="0" sz="2400" i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algn="ctr" rtl="0" indent="152400" mar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strike="noStrike" u="none" b="0" cap="none" baseline="0" sz="2400" i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algn="ctr" rtl="0" indent="152400" mar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strike="noStrike" u="none" b="0" cap="none" baseline="0" sz="2400" i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algn="ctr" rtl="0" indent="152400" mar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strike="noStrike" u="none" b="0" cap="none" baseline="0" sz="2400" i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tx" type="tx">
  <p:cSld name="tx">
    <p:spTree>
      <p:nvGrpSpPr>
        <p:cNvPr id="17" name="Shape 1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8" name="Shape 18"/>
          <p:cNvSpPr/>
          <p:nvPr/>
        </p:nvSpPr>
        <p:spPr>
          <a:xfrm>
            <a:off y="-1438" x="0"/>
            <a:ext cy="1525499" cx="9144000"/>
          </a:xfrm>
          <a:prstGeom prst="rect">
            <a:avLst/>
          </a:prstGeom>
          <a:solidFill>
            <a:schemeClr val="dk2">
              <a:alpha val="20000"/>
            </a:schemeClr>
          </a:solidFill>
          <a:ln>
            <a:noFill/>
          </a:ln>
        </p:spPr>
        <p:txBody>
          <a:bodyPr bIns="45700" rIns="91425" lIns="91425" tIns="45700" anchor="ctr" anchorCtr="0">
            <a:spAutoFit/>
          </a:bodyPr>
          <a:lstStyle/>
          <a:p/>
        </p:txBody>
      </p:sp>
      <p:grpSp>
        <p:nvGrpSpPr>
          <p:cNvPr id="19" name="Shape 19"/>
          <p:cNvGrpSpPr/>
          <p:nvPr/>
        </p:nvGrpSpPr>
        <p:grpSpPr>
          <a:xfrm>
            <a:off y="-1438" x="0"/>
            <a:ext cy="6859503" cx="649180"/>
            <a:chOff y="-1438" x="0"/>
            <a:chExt cy="6859503" cx="649180"/>
          </a:xfrm>
        </p:grpSpPr>
        <p:sp>
          <p:nvSpPr>
            <p:cNvPr id="20" name="Shape 20"/>
            <p:cNvSpPr/>
            <p:nvPr/>
          </p:nvSpPr>
          <p:spPr>
            <a:xfrm>
              <a:off y="-1438" x="0"/>
              <a:ext cy="6858065" cx="649180"/>
            </a:xfrm>
            <a:custGeom>
              <a:pathLst>
                <a:path w="500332" extrusionOk="0" h="6875253">
                  <a:moveTo>
                    <a:pt y="0" x="0"/>
                  </a:moveTo>
                  <a:lnTo>
                    <a:pt y="0" x="500332"/>
                  </a:lnTo>
                  <a:lnTo>
                    <a:pt y="6875253" x="301925"/>
                  </a:lnTo>
                  <a:lnTo>
                    <a:pt y="6875253" x="0"/>
                  </a:lnTo>
                  <a:lnTo>
                    <a:pt y="0" x="0"/>
                  </a:lnTo>
                  <a:close/>
                </a:path>
              </a:pathLst>
            </a:custGeom>
            <a:solidFill>
              <a:srgbClr val="5A6378">
                <a:alpha val="9803"/>
              </a:srgbClr>
            </a:solidFill>
            <a:ln>
              <a:noFill/>
            </a:ln>
          </p:spPr>
          <p:txBody>
            <a:bodyPr bIns="45700" rIns="91425" lIns="91425" tIns="45700" anchor="ctr" anchorCtr="0">
              <a:spAutoFit/>
            </a:bodyPr>
            <a:lstStyle/>
            <a:p/>
          </p:txBody>
        </p:sp>
        <p:sp>
          <p:nvSpPr>
            <p:cNvPr id="21" name="Shape 21"/>
            <p:cNvSpPr/>
            <p:nvPr/>
          </p:nvSpPr>
          <p:spPr>
            <a:xfrm>
              <a:off y="0" x="0"/>
              <a:ext cy="6858065" cx="500331"/>
            </a:xfrm>
            <a:custGeom>
              <a:pathLst>
                <a:path w="500332" extrusionOk="0" h="6875253">
                  <a:moveTo>
                    <a:pt y="0" x="0"/>
                  </a:moveTo>
                  <a:lnTo>
                    <a:pt y="0" x="500332"/>
                  </a:lnTo>
                  <a:lnTo>
                    <a:pt y="6875253" x="301925"/>
                  </a:lnTo>
                  <a:lnTo>
                    <a:pt y="6875253" x="0"/>
                  </a:lnTo>
                  <a:lnTo>
                    <a:pt y="0" x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bIns="45700" rIns="91425" lIns="91425" tIns="45700" anchor="ctr" anchorCtr="0">
              <a:spAutoFit/>
            </a:bodyPr>
            <a:lstStyle/>
            <a:p/>
          </p:txBody>
        </p:sp>
      </p:grpSp>
      <p:grpSp>
        <p:nvGrpSpPr>
          <p:cNvPr id="22" name="Shape 22"/>
          <p:cNvGrpSpPr/>
          <p:nvPr/>
        </p:nvGrpSpPr>
        <p:grpSpPr>
          <a:xfrm flipH="1">
            <a:off y="0" x="8494493"/>
            <a:ext cy="6859503" cx="649180"/>
            <a:chOff y="-1438" x="0"/>
            <a:chExt cy="6859503" cx="649180"/>
          </a:xfrm>
        </p:grpSpPr>
        <p:sp>
          <p:nvSpPr>
            <p:cNvPr id="23" name="Shape 23"/>
            <p:cNvSpPr/>
            <p:nvPr/>
          </p:nvSpPr>
          <p:spPr>
            <a:xfrm>
              <a:off y="-1438" x="0"/>
              <a:ext cy="6858065" cx="649180"/>
            </a:xfrm>
            <a:custGeom>
              <a:pathLst>
                <a:path w="500332" extrusionOk="0" h="6875253">
                  <a:moveTo>
                    <a:pt y="0" x="0"/>
                  </a:moveTo>
                  <a:lnTo>
                    <a:pt y="0" x="500332"/>
                  </a:lnTo>
                  <a:lnTo>
                    <a:pt y="6875253" x="301925"/>
                  </a:lnTo>
                  <a:lnTo>
                    <a:pt y="6875253" x="0"/>
                  </a:lnTo>
                  <a:lnTo>
                    <a:pt y="0" x="0"/>
                  </a:lnTo>
                  <a:close/>
                </a:path>
              </a:pathLst>
            </a:custGeom>
            <a:solidFill>
              <a:srgbClr val="5A6378">
                <a:alpha val="9803"/>
              </a:srgbClr>
            </a:solidFill>
            <a:ln>
              <a:noFill/>
            </a:ln>
          </p:spPr>
          <p:txBody>
            <a:bodyPr bIns="45700" rIns="91425" lIns="91425" tIns="45700" anchor="ctr" anchorCtr="0">
              <a:spAutoFit/>
            </a:bodyPr>
            <a:lstStyle/>
            <a:p/>
          </p:txBody>
        </p:sp>
        <p:sp>
          <p:nvSpPr>
            <p:cNvPr id="24" name="Shape 24"/>
            <p:cNvSpPr/>
            <p:nvPr/>
          </p:nvSpPr>
          <p:spPr>
            <a:xfrm>
              <a:off y="0" x="0"/>
              <a:ext cy="6858065" cx="500331"/>
            </a:xfrm>
            <a:custGeom>
              <a:pathLst>
                <a:path w="500332" extrusionOk="0" h="6875253">
                  <a:moveTo>
                    <a:pt y="0" x="0"/>
                  </a:moveTo>
                  <a:lnTo>
                    <a:pt y="0" x="500332"/>
                  </a:lnTo>
                  <a:lnTo>
                    <a:pt y="6875253" x="301925"/>
                  </a:lnTo>
                  <a:lnTo>
                    <a:pt y="6875253" x="0"/>
                  </a:lnTo>
                  <a:lnTo>
                    <a:pt y="0" x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bIns="45700" rIns="91425" lIns="91425" tIns="45700" anchor="ctr" anchorCtr="0">
              <a:spAutoFit/>
            </a:bodyPr>
            <a:lstStyle/>
            <a:p/>
          </p:txBody>
        </p:sp>
      </p:grpSp>
      <p:sp>
        <p:nvSpPr>
          <p:cNvPr id="25" name="Shape 25"/>
          <p:cNvSpPr/>
          <p:nvPr/>
        </p:nvSpPr>
        <p:spPr>
          <a:xfrm>
            <a:off y="6324600" x="0"/>
            <a:ext cy="534899" cx="9144000"/>
          </a:xfrm>
          <a:prstGeom prst="rect">
            <a:avLst/>
          </a:prstGeom>
          <a:solidFill>
            <a:schemeClr val="dk1">
              <a:alpha val="14901"/>
            </a:schemeClr>
          </a:solidFill>
          <a:ln>
            <a:noFill/>
          </a:ln>
        </p:spPr>
        <p:txBody>
          <a:bodyPr bIns="45700" rIns="91425" lIns="91425" tIns="45700" anchor="ctr" anchorCtr="0">
            <a:spAutoFit/>
          </a:bodyPr>
          <a:lstStyle/>
          <a:p/>
        </p:txBody>
      </p:sp>
      <p:sp>
        <p:nvSpPr>
          <p:cNvPr id="26" name="Shape 26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b" anchorCtr="0"/>
          <a:lstStyle>
            <a:lvl1pPr algn="l" rtl="0">
              <a:spcBef>
                <a:spcPts val="0"/>
              </a:spcBef>
              <a:buSzPct val="100000"/>
              <a:buFont typeface="Trebuchet MS"/>
              <a:buNone/>
              <a:defRPr b="1" sz="360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algn="l" rtl="0">
              <a:spcBef>
                <a:spcPts val="0"/>
              </a:spcBef>
              <a:buSzPct val="100000"/>
              <a:buFont typeface="Trebuchet MS"/>
              <a:buNone/>
              <a:defRPr b="1" sz="360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algn="l" rtl="0">
              <a:spcBef>
                <a:spcPts val="0"/>
              </a:spcBef>
              <a:buSzPct val="100000"/>
              <a:buFont typeface="Trebuchet MS"/>
              <a:buNone/>
              <a:defRPr b="1" sz="360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algn="l" rtl="0">
              <a:spcBef>
                <a:spcPts val="0"/>
              </a:spcBef>
              <a:buSzPct val="100000"/>
              <a:buFont typeface="Trebuchet MS"/>
              <a:buNone/>
              <a:defRPr b="1" sz="360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algn="l" rtl="0">
              <a:spcBef>
                <a:spcPts val="0"/>
              </a:spcBef>
              <a:buSzPct val="100000"/>
              <a:buFont typeface="Trebuchet MS"/>
              <a:buNone/>
              <a:defRPr b="1" sz="360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algn="l" rtl="0">
              <a:spcBef>
                <a:spcPts val="0"/>
              </a:spcBef>
              <a:buSzPct val="100000"/>
              <a:buFont typeface="Trebuchet MS"/>
              <a:buNone/>
              <a:defRPr b="1" sz="360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algn="l" rtl="0">
              <a:spcBef>
                <a:spcPts val="0"/>
              </a:spcBef>
              <a:buSzPct val="100000"/>
              <a:buFont typeface="Trebuchet MS"/>
              <a:buNone/>
              <a:defRPr b="1" sz="360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algn="l" rtl="0">
              <a:spcBef>
                <a:spcPts val="0"/>
              </a:spcBef>
              <a:buSzPct val="100000"/>
              <a:buFont typeface="Trebuchet MS"/>
              <a:buNone/>
              <a:defRPr b="1" sz="360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algn="l" rtl="0">
              <a:spcBef>
                <a:spcPts val="0"/>
              </a:spcBef>
              <a:buSzPct val="100000"/>
              <a:buFont typeface="Trebuchet MS"/>
              <a:buNone/>
              <a:defRPr b="1" sz="360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  <p:sp>
        <p:nvSpPr>
          <p:cNvPr id="27" name="Shape 27"/>
          <p:cNvSpPr txBox="1"/>
          <p:nvPr>
            <p:ph idx="1" type="body"/>
          </p:nvPr>
        </p:nvSpPr>
        <p:spPr>
          <a:xfrm>
            <a:off y="1600200" x="457200"/>
            <a:ext cy="4967700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twoColTx" type="twoColTx">
  <p:cSld name="twoColTx">
    <p:spTree>
      <p:nvGrpSpPr>
        <p:cNvPr id="28" name="Shape 2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9" name="Shape 29"/>
          <p:cNvSpPr/>
          <p:nvPr/>
        </p:nvSpPr>
        <p:spPr>
          <a:xfrm>
            <a:off y="-1438" x="0"/>
            <a:ext cy="1525499" cx="9144000"/>
          </a:xfrm>
          <a:prstGeom prst="rect">
            <a:avLst/>
          </a:prstGeom>
          <a:solidFill>
            <a:schemeClr val="dk2">
              <a:alpha val="20000"/>
            </a:schemeClr>
          </a:solidFill>
          <a:ln>
            <a:noFill/>
          </a:ln>
        </p:spPr>
        <p:txBody>
          <a:bodyPr bIns="45700" rIns="91425" lIns="91425" tIns="45700" anchor="ctr" anchorCtr="0">
            <a:spAutoFit/>
          </a:bodyPr>
          <a:lstStyle/>
          <a:p/>
        </p:txBody>
      </p:sp>
      <p:grpSp>
        <p:nvGrpSpPr>
          <p:cNvPr id="30" name="Shape 30"/>
          <p:cNvGrpSpPr/>
          <p:nvPr/>
        </p:nvGrpSpPr>
        <p:grpSpPr>
          <a:xfrm>
            <a:off y="-1438" x="0"/>
            <a:ext cy="6859503" cx="649180"/>
            <a:chOff y="-1438" x="0"/>
            <a:chExt cy="6859503" cx="649180"/>
          </a:xfrm>
        </p:grpSpPr>
        <p:sp>
          <p:nvSpPr>
            <p:cNvPr id="31" name="Shape 31"/>
            <p:cNvSpPr/>
            <p:nvPr/>
          </p:nvSpPr>
          <p:spPr>
            <a:xfrm>
              <a:off y="-1438" x="0"/>
              <a:ext cy="6858065" cx="649180"/>
            </a:xfrm>
            <a:custGeom>
              <a:pathLst>
                <a:path w="500332" extrusionOk="0" h="6875253">
                  <a:moveTo>
                    <a:pt y="0" x="0"/>
                  </a:moveTo>
                  <a:lnTo>
                    <a:pt y="0" x="500332"/>
                  </a:lnTo>
                  <a:lnTo>
                    <a:pt y="6875253" x="301925"/>
                  </a:lnTo>
                  <a:lnTo>
                    <a:pt y="6875253" x="0"/>
                  </a:lnTo>
                  <a:lnTo>
                    <a:pt y="0" x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bIns="45700" rIns="91425" lIns="91425" tIns="45700" anchor="ctr" anchorCtr="0">
              <a:spAutoFit/>
            </a:bodyPr>
            <a:lstStyle/>
            <a:p/>
          </p:txBody>
        </p:sp>
        <p:sp>
          <p:nvSpPr>
            <p:cNvPr id="32" name="Shape 32"/>
            <p:cNvSpPr/>
            <p:nvPr/>
          </p:nvSpPr>
          <p:spPr>
            <a:xfrm>
              <a:off y="0" x="0"/>
              <a:ext cy="6858065" cx="500331"/>
            </a:xfrm>
            <a:custGeom>
              <a:pathLst>
                <a:path w="500332" extrusionOk="0" h="6875253">
                  <a:moveTo>
                    <a:pt y="0" x="0"/>
                  </a:moveTo>
                  <a:lnTo>
                    <a:pt y="0" x="500332"/>
                  </a:lnTo>
                  <a:lnTo>
                    <a:pt y="6875253" x="301925"/>
                  </a:lnTo>
                  <a:lnTo>
                    <a:pt y="6875253" x="0"/>
                  </a:lnTo>
                  <a:lnTo>
                    <a:pt y="0" x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bIns="45700" rIns="91425" lIns="91425" tIns="45700" anchor="ctr" anchorCtr="0">
              <a:spAutoFit/>
            </a:bodyPr>
            <a:lstStyle/>
            <a:p/>
          </p:txBody>
        </p:sp>
      </p:grpSp>
      <p:grpSp>
        <p:nvGrpSpPr>
          <p:cNvPr id="33" name="Shape 33"/>
          <p:cNvGrpSpPr/>
          <p:nvPr/>
        </p:nvGrpSpPr>
        <p:grpSpPr>
          <a:xfrm flipH="1">
            <a:off y="0" x="8494493"/>
            <a:ext cy="6859503" cx="649180"/>
            <a:chOff y="-1438" x="0"/>
            <a:chExt cy="6859503" cx="649180"/>
          </a:xfrm>
        </p:grpSpPr>
        <p:sp>
          <p:nvSpPr>
            <p:cNvPr id="34" name="Shape 34"/>
            <p:cNvSpPr/>
            <p:nvPr/>
          </p:nvSpPr>
          <p:spPr>
            <a:xfrm>
              <a:off y="-1438" x="0"/>
              <a:ext cy="6858065" cx="649180"/>
            </a:xfrm>
            <a:custGeom>
              <a:pathLst>
                <a:path w="500332" extrusionOk="0" h="6875253">
                  <a:moveTo>
                    <a:pt y="0" x="0"/>
                  </a:moveTo>
                  <a:lnTo>
                    <a:pt y="0" x="500332"/>
                  </a:lnTo>
                  <a:lnTo>
                    <a:pt y="6875253" x="301925"/>
                  </a:lnTo>
                  <a:lnTo>
                    <a:pt y="6875253" x="0"/>
                  </a:lnTo>
                  <a:lnTo>
                    <a:pt y="0" x="0"/>
                  </a:lnTo>
                  <a:close/>
                </a:path>
              </a:pathLst>
            </a:custGeom>
            <a:solidFill>
              <a:srgbClr val="5A6378">
                <a:alpha val="9803"/>
              </a:srgbClr>
            </a:solidFill>
            <a:ln>
              <a:noFill/>
            </a:ln>
          </p:spPr>
          <p:txBody>
            <a:bodyPr bIns="45700" rIns="91425" lIns="91425" tIns="45700" anchor="ctr" anchorCtr="0">
              <a:spAutoFit/>
            </a:bodyPr>
            <a:lstStyle/>
            <a:p/>
          </p:txBody>
        </p:sp>
        <p:sp>
          <p:nvSpPr>
            <p:cNvPr id="35" name="Shape 35"/>
            <p:cNvSpPr/>
            <p:nvPr/>
          </p:nvSpPr>
          <p:spPr>
            <a:xfrm>
              <a:off y="0" x="0"/>
              <a:ext cy="6858065" cx="500331"/>
            </a:xfrm>
            <a:custGeom>
              <a:pathLst>
                <a:path w="500332" extrusionOk="0" h="6875253">
                  <a:moveTo>
                    <a:pt y="0" x="0"/>
                  </a:moveTo>
                  <a:lnTo>
                    <a:pt y="0" x="500332"/>
                  </a:lnTo>
                  <a:lnTo>
                    <a:pt y="6875253" x="301925"/>
                  </a:lnTo>
                  <a:lnTo>
                    <a:pt y="6875253" x="0"/>
                  </a:lnTo>
                  <a:lnTo>
                    <a:pt y="0" x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bIns="45700" rIns="91425" lIns="91425" tIns="45700" anchor="ctr" anchorCtr="0">
              <a:spAutoFit/>
            </a:bodyPr>
            <a:lstStyle/>
            <a:p/>
          </p:txBody>
        </p:sp>
      </p:grpSp>
      <p:sp>
        <p:nvSpPr>
          <p:cNvPr id="36" name="Shape 36"/>
          <p:cNvSpPr/>
          <p:nvPr/>
        </p:nvSpPr>
        <p:spPr>
          <a:xfrm>
            <a:off y="6324600" x="0"/>
            <a:ext cy="534899" cx="9144000"/>
          </a:xfrm>
          <a:prstGeom prst="rect">
            <a:avLst/>
          </a:prstGeom>
          <a:solidFill>
            <a:schemeClr val="dk1">
              <a:alpha val="14901"/>
            </a:schemeClr>
          </a:solidFill>
          <a:ln>
            <a:noFill/>
          </a:ln>
        </p:spPr>
        <p:txBody>
          <a:bodyPr bIns="45700" rIns="91425" lIns="91425" tIns="45700" anchor="ctr" anchorCtr="0">
            <a:spAutoFit/>
          </a:bodyPr>
          <a:lstStyle/>
          <a:p/>
        </p:txBody>
      </p:sp>
      <p:sp>
        <p:nvSpPr>
          <p:cNvPr id="37" name="Shape 37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b" anchorCtr="0"/>
          <a:lstStyle>
            <a:lvl1pPr algn="l" rtl="0">
              <a:spcBef>
                <a:spcPts val="0"/>
              </a:spcBef>
              <a:buSzPct val="100000"/>
              <a:buFont typeface="Trebuchet MS"/>
              <a:buNone/>
              <a:defRPr b="1" sz="360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algn="l" rtl="0">
              <a:spcBef>
                <a:spcPts val="0"/>
              </a:spcBef>
              <a:buSzPct val="100000"/>
              <a:buFont typeface="Trebuchet MS"/>
              <a:buNone/>
              <a:defRPr b="1" sz="360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algn="l" rtl="0">
              <a:spcBef>
                <a:spcPts val="0"/>
              </a:spcBef>
              <a:buSzPct val="100000"/>
              <a:buFont typeface="Trebuchet MS"/>
              <a:buNone/>
              <a:defRPr b="1" sz="360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algn="l" rtl="0">
              <a:spcBef>
                <a:spcPts val="0"/>
              </a:spcBef>
              <a:buSzPct val="100000"/>
              <a:buFont typeface="Trebuchet MS"/>
              <a:buNone/>
              <a:defRPr b="1" sz="360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algn="l" rtl="0">
              <a:spcBef>
                <a:spcPts val="0"/>
              </a:spcBef>
              <a:buSzPct val="100000"/>
              <a:buFont typeface="Trebuchet MS"/>
              <a:buNone/>
              <a:defRPr b="1" sz="360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algn="l" rtl="0">
              <a:spcBef>
                <a:spcPts val="0"/>
              </a:spcBef>
              <a:buSzPct val="100000"/>
              <a:buFont typeface="Trebuchet MS"/>
              <a:buNone/>
              <a:defRPr b="1" sz="360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algn="l" rtl="0">
              <a:spcBef>
                <a:spcPts val="0"/>
              </a:spcBef>
              <a:buSzPct val="100000"/>
              <a:buFont typeface="Trebuchet MS"/>
              <a:buNone/>
              <a:defRPr b="1" sz="360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algn="l" rtl="0">
              <a:spcBef>
                <a:spcPts val="0"/>
              </a:spcBef>
              <a:buSzPct val="100000"/>
              <a:buFont typeface="Trebuchet MS"/>
              <a:buNone/>
              <a:defRPr b="1" sz="360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algn="l" rtl="0">
              <a:spcBef>
                <a:spcPts val="0"/>
              </a:spcBef>
              <a:buSzPct val="100000"/>
              <a:buFont typeface="Trebuchet MS"/>
              <a:buNone/>
              <a:defRPr b="1" sz="360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  <p:sp>
        <p:nvSpPr>
          <p:cNvPr id="38" name="Shape 38"/>
          <p:cNvSpPr txBox="1"/>
          <p:nvPr>
            <p:ph idx="1" type="body"/>
          </p:nvPr>
        </p:nvSpPr>
        <p:spPr>
          <a:xfrm>
            <a:off y="1600200" x="457200"/>
            <a:ext cy="4967700" cx="39945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/>
        </p:txBody>
      </p:sp>
      <p:sp>
        <p:nvSpPr>
          <p:cNvPr id="39" name="Shape 39"/>
          <p:cNvSpPr txBox="1"/>
          <p:nvPr>
            <p:ph idx="2" type="body"/>
          </p:nvPr>
        </p:nvSpPr>
        <p:spPr>
          <a:xfrm>
            <a:off y="1600200" x="4692273"/>
            <a:ext cy="4967700" cx="39945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titleOnly" type="titleOnly">
  <p:cSld name="titleOnly">
    <p:spTree>
      <p:nvGrpSpPr>
        <p:cNvPr id="40" name="Shape 4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41" name="Shape 41"/>
          <p:cNvSpPr/>
          <p:nvPr/>
        </p:nvSpPr>
        <p:spPr>
          <a:xfrm>
            <a:off y="-1438" x="0"/>
            <a:ext cy="1525499" cx="9144000"/>
          </a:xfrm>
          <a:prstGeom prst="rect">
            <a:avLst/>
          </a:prstGeom>
          <a:solidFill>
            <a:schemeClr val="dk2">
              <a:alpha val="20000"/>
            </a:schemeClr>
          </a:solidFill>
          <a:ln>
            <a:noFill/>
          </a:ln>
        </p:spPr>
        <p:txBody>
          <a:bodyPr bIns="45700" rIns="91425" lIns="91425" tIns="45700" anchor="ctr" anchorCtr="0">
            <a:spAutoFit/>
          </a:bodyPr>
          <a:lstStyle/>
          <a:p/>
        </p:txBody>
      </p:sp>
      <p:grpSp>
        <p:nvGrpSpPr>
          <p:cNvPr id="42" name="Shape 42"/>
          <p:cNvGrpSpPr/>
          <p:nvPr/>
        </p:nvGrpSpPr>
        <p:grpSpPr>
          <a:xfrm>
            <a:off y="-1438" x="0"/>
            <a:ext cy="6859503" cx="649180"/>
            <a:chOff y="-1438" x="0"/>
            <a:chExt cy="6859503" cx="649180"/>
          </a:xfrm>
        </p:grpSpPr>
        <p:sp>
          <p:nvSpPr>
            <p:cNvPr id="43" name="Shape 43"/>
            <p:cNvSpPr/>
            <p:nvPr/>
          </p:nvSpPr>
          <p:spPr>
            <a:xfrm>
              <a:off y="-1438" x="0"/>
              <a:ext cy="6858065" cx="649180"/>
            </a:xfrm>
            <a:custGeom>
              <a:pathLst>
                <a:path w="500332" extrusionOk="0" h="6875253">
                  <a:moveTo>
                    <a:pt y="0" x="0"/>
                  </a:moveTo>
                  <a:lnTo>
                    <a:pt y="0" x="500332"/>
                  </a:lnTo>
                  <a:lnTo>
                    <a:pt y="6875253" x="301925"/>
                  </a:lnTo>
                  <a:lnTo>
                    <a:pt y="6875253" x="0"/>
                  </a:lnTo>
                  <a:lnTo>
                    <a:pt y="0" x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bIns="45700" rIns="91425" lIns="91425" tIns="45700" anchor="ctr" anchorCtr="0">
              <a:spAutoFit/>
            </a:bodyPr>
            <a:lstStyle/>
            <a:p/>
          </p:txBody>
        </p:sp>
        <p:sp>
          <p:nvSpPr>
            <p:cNvPr id="44" name="Shape 44"/>
            <p:cNvSpPr/>
            <p:nvPr/>
          </p:nvSpPr>
          <p:spPr>
            <a:xfrm>
              <a:off y="0" x="0"/>
              <a:ext cy="6858065" cx="500331"/>
            </a:xfrm>
            <a:custGeom>
              <a:pathLst>
                <a:path w="500332" extrusionOk="0" h="6875253">
                  <a:moveTo>
                    <a:pt y="0" x="0"/>
                  </a:moveTo>
                  <a:lnTo>
                    <a:pt y="0" x="500332"/>
                  </a:lnTo>
                  <a:lnTo>
                    <a:pt y="6875253" x="301925"/>
                  </a:lnTo>
                  <a:lnTo>
                    <a:pt y="6875253" x="0"/>
                  </a:lnTo>
                  <a:lnTo>
                    <a:pt y="0" x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bIns="45700" rIns="91425" lIns="91425" tIns="45700" anchor="ctr" anchorCtr="0">
              <a:spAutoFit/>
            </a:bodyPr>
            <a:lstStyle/>
            <a:p/>
          </p:txBody>
        </p:sp>
      </p:grpSp>
      <p:grpSp>
        <p:nvGrpSpPr>
          <p:cNvPr id="45" name="Shape 45"/>
          <p:cNvGrpSpPr/>
          <p:nvPr/>
        </p:nvGrpSpPr>
        <p:grpSpPr>
          <a:xfrm flipH="1">
            <a:off y="0" x="8494493"/>
            <a:ext cy="6859503" cx="649180"/>
            <a:chOff y="-1438" x="0"/>
            <a:chExt cy="6859503" cx="649180"/>
          </a:xfrm>
        </p:grpSpPr>
        <p:sp>
          <p:nvSpPr>
            <p:cNvPr id="46" name="Shape 46"/>
            <p:cNvSpPr/>
            <p:nvPr/>
          </p:nvSpPr>
          <p:spPr>
            <a:xfrm>
              <a:off y="-1438" x="0"/>
              <a:ext cy="6858065" cx="649180"/>
            </a:xfrm>
            <a:custGeom>
              <a:pathLst>
                <a:path w="500332" extrusionOk="0" h="6875253">
                  <a:moveTo>
                    <a:pt y="0" x="0"/>
                  </a:moveTo>
                  <a:lnTo>
                    <a:pt y="0" x="500332"/>
                  </a:lnTo>
                  <a:lnTo>
                    <a:pt y="6875253" x="301925"/>
                  </a:lnTo>
                  <a:lnTo>
                    <a:pt y="6875253" x="0"/>
                  </a:lnTo>
                  <a:lnTo>
                    <a:pt y="0" x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bIns="45700" rIns="91425" lIns="91425" tIns="45700" anchor="ctr" anchorCtr="0">
              <a:spAutoFit/>
            </a:bodyPr>
            <a:lstStyle/>
            <a:p/>
          </p:txBody>
        </p:sp>
        <p:sp>
          <p:nvSpPr>
            <p:cNvPr id="47" name="Shape 47"/>
            <p:cNvSpPr/>
            <p:nvPr/>
          </p:nvSpPr>
          <p:spPr>
            <a:xfrm>
              <a:off y="0" x="0"/>
              <a:ext cy="6858065" cx="500331"/>
            </a:xfrm>
            <a:custGeom>
              <a:pathLst>
                <a:path w="500332" extrusionOk="0" h="6875253">
                  <a:moveTo>
                    <a:pt y="0" x="0"/>
                  </a:moveTo>
                  <a:lnTo>
                    <a:pt y="0" x="500332"/>
                  </a:lnTo>
                  <a:lnTo>
                    <a:pt y="6875253" x="301925"/>
                  </a:lnTo>
                  <a:lnTo>
                    <a:pt y="6875253" x="0"/>
                  </a:lnTo>
                  <a:lnTo>
                    <a:pt y="0" x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bIns="45700" rIns="91425" lIns="91425" tIns="45700" anchor="ctr" anchorCtr="0">
              <a:spAutoFit/>
            </a:bodyPr>
            <a:lstStyle/>
            <a:p/>
          </p:txBody>
        </p:sp>
      </p:grpSp>
      <p:sp>
        <p:nvSpPr>
          <p:cNvPr id="48" name="Shape 48"/>
          <p:cNvSpPr/>
          <p:nvPr/>
        </p:nvSpPr>
        <p:spPr>
          <a:xfrm>
            <a:off y="6324600" x="0"/>
            <a:ext cy="534899" cx="9144000"/>
          </a:xfrm>
          <a:prstGeom prst="rect">
            <a:avLst/>
          </a:prstGeom>
          <a:solidFill>
            <a:schemeClr val="dk1">
              <a:alpha val="14901"/>
            </a:schemeClr>
          </a:solidFill>
          <a:ln>
            <a:noFill/>
          </a:ln>
        </p:spPr>
        <p:txBody>
          <a:bodyPr bIns="45700" rIns="91425" lIns="91425" tIns="45700" anchor="ctr" anchorCtr="0">
            <a:spAutoFit/>
          </a:bodyPr>
          <a:lstStyle/>
          <a:p/>
        </p:txBody>
      </p:sp>
      <p:sp>
        <p:nvSpPr>
          <p:cNvPr id="49" name="Shape 49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b" anchorCtr="0"/>
          <a:lstStyle>
            <a:lvl1pPr algn="l" rtl="0">
              <a:spcBef>
                <a:spcPts val="0"/>
              </a:spcBef>
              <a:buSzPct val="100000"/>
              <a:buFont typeface="Trebuchet MS"/>
              <a:buNone/>
              <a:defRPr b="1" sz="360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algn="l" rtl="0">
              <a:spcBef>
                <a:spcPts val="0"/>
              </a:spcBef>
              <a:buSzPct val="100000"/>
              <a:buFont typeface="Trebuchet MS"/>
              <a:buNone/>
              <a:defRPr b="1" sz="360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algn="l" rtl="0">
              <a:spcBef>
                <a:spcPts val="0"/>
              </a:spcBef>
              <a:buSzPct val="100000"/>
              <a:buFont typeface="Trebuchet MS"/>
              <a:buNone/>
              <a:defRPr b="1" sz="360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algn="l" rtl="0">
              <a:spcBef>
                <a:spcPts val="0"/>
              </a:spcBef>
              <a:buSzPct val="100000"/>
              <a:buFont typeface="Trebuchet MS"/>
              <a:buNone/>
              <a:defRPr b="1" sz="360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algn="l" rtl="0">
              <a:spcBef>
                <a:spcPts val="0"/>
              </a:spcBef>
              <a:buSzPct val="100000"/>
              <a:buFont typeface="Trebuchet MS"/>
              <a:buNone/>
              <a:defRPr b="1" sz="360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algn="l" rtl="0">
              <a:spcBef>
                <a:spcPts val="0"/>
              </a:spcBef>
              <a:buSzPct val="100000"/>
              <a:buFont typeface="Trebuchet MS"/>
              <a:buNone/>
              <a:defRPr b="1" sz="360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algn="l" rtl="0">
              <a:spcBef>
                <a:spcPts val="0"/>
              </a:spcBef>
              <a:buSzPct val="100000"/>
              <a:buFont typeface="Trebuchet MS"/>
              <a:buNone/>
              <a:defRPr b="1" sz="360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algn="l" rtl="0">
              <a:spcBef>
                <a:spcPts val="0"/>
              </a:spcBef>
              <a:buSzPct val="100000"/>
              <a:buFont typeface="Trebuchet MS"/>
              <a:buNone/>
              <a:defRPr b="1" sz="360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algn="l" rtl="0">
              <a:spcBef>
                <a:spcPts val="0"/>
              </a:spcBef>
              <a:buSzPct val="100000"/>
              <a:buFont typeface="Trebuchet MS"/>
              <a:buNone/>
              <a:defRPr b="1" sz="360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CAPTION_ONLY">
  <p:cSld name="CAPTION_ONLY">
    <p:spTree>
      <p:nvGrpSpPr>
        <p:cNvPr id="50" name="Shape 5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51" name="Shape 51"/>
          <p:cNvSpPr/>
          <p:nvPr/>
        </p:nvSpPr>
        <p:spPr>
          <a:xfrm>
            <a:off y="-1438" x="0"/>
            <a:ext cy="1525499" cx="9144000"/>
          </a:xfrm>
          <a:prstGeom prst="rect">
            <a:avLst/>
          </a:prstGeom>
          <a:solidFill>
            <a:schemeClr val="dk2">
              <a:alpha val="20000"/>
            </a:schemeClr>
          </a:solidFill>
          <a:ln>
            <a:noFill/>
          </a:ln>
        </p:spPr>
        <p:txBody>
          <a:bodyPr bIns="45700" rIns="91425" lIns="91425" tIns="45700" anchor="ctr" anchorCtr="0">
            <a:spAutoFit/>
          </a:bodyPr>
          <a:lstStyle/>
          <a:p/>
        </p:txBody>
      </p:sp>
      <p:grpSp>
        <p:nvGrpSpPr>
          <p:cNvPr id="52" name="Shape 52"/>
          <p:cNvGrpSpPr/>
          <p:nvPr/>
        </p:nvGrpSpPr>
        <p:grpSpPr>
          <a:xfrm>
            <a:off y="-1438" x="0"/>
            <a:ext cy="6859503" cx="649180"/>
            <a:chOff y="-1438" x="0"/>
            <a:chExt cy="6859503" cx="649180"/>
          </a:xfrm>
        </p:grpSpPr>
        <p:sp>
          <p:nvSpPr>
            <p:cNvPr id="53" name="Shape 53"/>
            <p:cNvSpPr/>
            <p:nvPr/>
          </p:nvSpPr>
          <p:spPr>
            <a:xfrm>
              <a:off y="-1438" x="0"/>
              <a:ext cy="6858065" cx="649180"/>
            </a:xfrm>
            <a:custGeom>
              <a:pathLst>
                <a:path w="500332" extrusionOk="0" h="6875253">
                  <a:moveTo>
                    <a:pt y="0" x="0"/>
                  </a:moveTo>
                  <a:lnTo>
                    <a:pt y="0" x="500332"/>
                  </a:lnTo>
                  <a:lnTo>
                    <a:pt y="6875253" x="301925"/>
                  </a:lnTo>
                  <a:lnTo>
                    <a:pt y="6875253" x="0"/>
                  </a:lnTo>
                  <a:lnTo>
                    <a:pt y="0" x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bIns="45700" rIns="91425" lIns="91425" tIns="45700" anchor="ctr" anchorCtr="0">
              <a:spAutoFit/>
            </a:bodyPr>
            <a:lstStyle/>
            <a:p/>
          </p:txBody>
        </p:sp>
        <p:sp>
          <p:nvSpPr>
            <p:cNvPr id="54" name="Shape 54"/>
            <p:cNvSpPr/>
            <p:nvPr/>
          </p:nvSpPr>
          <p:spPr>
            <a:xfrm>
              <a:off y="0" x="0"/>
              <a:ext cy="6858065" cx="500331"/>
            </a:xfrm>
            <a:custGeom>
              <a:pathLst>
                <a:path w="500332" extrusionOk="0" h="6875253">
                  <a:moveTo>
                    <a:pt y="0" x="0"/>
                  </a:moveTo>
                  <a:lnTo>
                    <a:pt y="0" x="500332"/>
                  </a:lnTo>
                  <a:lnTo>
                    <a:pt y="6875253" x="301925"/>
                  </a:lnTo>
                  <a:lnTo>
                    <a:pt y="6875253" x="0"/>
                  </a:lnTo>
                  <a:lnTo>
                    <a:pt y="0" x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bIns="45700" rIns="91425" lIns="91425" tIns="45700" anchor="ctr" anchorCtr="0">
              <a:spAutoFit/>
            </a:bodyPr>
            <a:lstStyle/>
            <a:p/>
          </p:txBody>
        </p:sp>
      </p:grpSp>
      <p:grpSp>
        <p:nvGrpSpPr>
          <p:cNvPr id="55" name="Shape 55"/>
          <p:cNvGrpSpPr/>
          <p:nvPr/>
        </p:nvGrpSpPr>
        <p:grpSpPr>
          <a:xfrm flipH="1">
            <a:off y="0" x="8494493"/>
            <a:ext cy="6859503" cx="649180"/>
            <a:chOff y="-1438" x="0"/>
            <a:chExt cy="6859503" cx="649180"/>
          </a:xfrm>
        </p:grpSpPr>
        <p:sp>
          <p:nvSpPr>
            <p:cNvPr id="56" name="Shape 56"/>
            <p:cNvSpPr/>
            <p:nvPr/>
          </p:nvSpPr>
          <p:spPr>
            <a:xfrm>
              <a:off y="-1438" x="0"/>
              <a:ext cy="6858065" cx="649180"/>
            </a:xfrm>
            <a:custGeom>
              <a:pathLst>
                <a:path w="500332" extrusionOk="0" h="6875253">
                  <a:moveTo>
                    <a:pt y="0" x="0"/>
                  </a:moveTo>
                  <a:lnTo>
                    <a:pt y="0" x="500332"/>
                  </a:lnTo>
                  <a:lnTo>
                    <a:pt y="6875253" x="301925"/>
                  </a:lnTo>
                  <a:lnTo>
                    <a:pt y="6875253" x="0"/>
                  </a:lnTo>
                  <a:lnTo>
                    <a:pt y="0" x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bIns="45700" rIns="91425" lIns="91425" tIns="45700" anchor="ctr" anchorCtr="0">
              <a:spAutoFit/>
            </a:bodyPr>
            <a:lstStyle/>
            <a:p/>
          </p:txBody>
        </p:sp>
        <p:sp>
          <p:nvSpPr>
            <p:cNvPr id="57" name="Shape 57"/>
            <p:cNvSpPr/>
            <p:nvPr/>
          </p:nvSpPr>
          <p:spPr>
            <a:xfrm>
              <a:off y="0" x="0"/>
              <a:ext cy="6858065" cx="500331"/>
            </a:xfrm>
            <a:custGeom>
              <a:pathLst>
                <a:path w="500332" extrusionOk="0" h="6875253">
                  <a:moveTo>
                    <a:pt y="0" x="0"/>
                  </a:moveTo>
                  <a:lnTo>
                    <a:pt y="0" x="500332"/>
                  </a:lnTo>
                  <a:lnTo>
                    <a:pt y="6875253" x="301925"/>
                  </a:lnTo>
                  <a:lnTo>
                    <a:pt y="6875253" x="0"/>
                  </a:lnTo>
                  <a:lnTo>
                    <a:pt y="0" x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bIns="45700" rIns="91425" lIns="91425" tIns="45700" anchor="ctr" anchorCtr="0">
              <a:spAutoFit/>
            </a:bodyPr>
            <a:lstStyle/>
            <a:p/>
          </p:txBody>
        </p:sp>
      </p:grpSp>
      <p:sp>
        <p:nvSpPr>
          <p:cNvPr id="58" name="Shape 58"/>
          <p:cNvSpPr/>
          <p:nvPr/>
        </p:nvSpPr>
        <p:spPr>
          <a:xfrm>
            <a:off y="6324600" x="0"/>
            <a:ext cy="534899" cx="9144000"/>
          </a:xfrm>
          <a:prstGeom prst="rect">
            <a:avLst/>
          </a:prstGeom>
          <a:solidFill>
            <a:schemeClr val="dk1">
              <a:alpha val="14901"/>
            </a:schemeClr>
          </a:solidFill>
          <a:ln>
            <a:noFill/>
          </a:ln>
        </p:spPr>
        <p:txBody>
          <a:bodyPr bIns="45700" rIns="91425" lIns="91425" tIns="45700" anchor="ctr" anchorCtr="0">
            <a:spAutoFit/>
          </a:bodyPr>
          <a:lstStyle/>
          <a:p/>
        </p:txBody>
      </p:sp>
      <p:sp>
        <p:nvSpPr>
          <p:cNvPr id="59" name="Shape 59"/>
          <p:cNvSpPr txBox="1"/>
          <p:nvPr>
            <p:ph idx="1" type="body"/>
          </p:nvPr>
        </p:nvSpPr>
        <p:spPr>
          <a:xfrm>
            <a:off y="5875078" x="457200"/>
            <a:ext cy="692700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algn="ctr" rtl="0" indent="-285750" marL="2857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166666"/>
              <a:buFont typeface="Arial"/>
              <a:buChar char="•"/>
              <a:defRPr sz="1800">
                <a:solidFill>
                  <a:schemeClr val="lt2"/>
                </a:solidFill>
              </a:defRPr>
            </a:lvl1pPr>
            <a:lvl2pPr algn="ctr" rtl="0" indent="-285750" marL="2857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Courier New"/>
              <a:buChar char="o"/>
              <a:defRPr sz="1800">
                <a:solidFill>
                  <a:schemeClr val="lt2"/>
                </a:solidFill>
              </a:defRPr>
            </a:lvl2pPr>
            <a:lvl3pPr algn="ctr" rtl="0" indent="-285750" marL="2857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Wingdings"/>
              <a:buChar char="§"/>
              <a:defRPr sz="1800">
                <a:solidFill>
                  <a:schemeClr val="lt2"/>
                </a:solidFill>
              </a:defRPr>
            </a:lvl3pPr>
            <a:lvl4pPr algn="ctr" rtl="0" indent="-285750" marL="2857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166666"/>
              <a:buFont typeface="Arial"/>
              <a:buChar char="•"/>
              <a:defRPr sz="1800">
                <a:solidFill>
                  <a:schemeClr val="lt2"/>
                </a:solidFill>
              </a:defRPr>
            </a:lvl4pPr>
            <a:lvl5pPr algn="ctr" rtl="0" indent="-285750" marL="2857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Courier New"/>
              <a:buChar char="o"/>
              <a:defRPr sz="1800">
                <a:solidFill>
                  <a:schemeClr val="lt2"/>
                </a:solidFill>
              </a:defRPr>
            </a:lvl5pPr>
            <a:lvl6pPr algn="ctr" rtl="0" indent="-285750" marL="2857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Wingdings"/>
              <a:buChar char="§"/>
              <a:defRPr sz="1800">
                <a:solidFill>
                  <a:schemeClr val="lt2"/>
                </a:solidFill>
              </a:defRPr>
            </a:lvl6pPr>
            <a:lvl7pPr algn="ctr" rtl="0" indent="-285750" marL="2857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166666"/>
              <a:buFont typeface="Arial"/>
              <a:buChar char="•"/>
              <a:defRPr sz="1800">
                <a:solidFill>
                  <a:schemeClr val="lt2"/>
                </a:solidFill>
              </a:defRPr>
            </a:lvl7pPr>
            <a:lvl8pPr algn="ctr" rtl="0" indent="-285750" marL="2857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Courier New"/>
              <a:buChar char="o"/>
              <a:defRPr sz="1800">
                <a:solidFill>
                  <a:schemeClr val="lt2"/>
                </a:solidFill>
              </a:defRPr>
            </a:lvl8pPr>
            <a:lvl9pPr algn="ctr" rtl="0" indent="-285750" marL="2857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Wingdings"/>
              <a:buChar char="§"/>
              <a:defRPr sz="1800">
                <a:solidFill>
                  <a:schemeClr val="lt2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blank" type="blank">
  <p:cSld name="blank">
    <p:spTree>
      <p:nvGrpSpPr>
        <p:cNvPr id="60" name="Shape 6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61" name="Shape 61"/>
          <p:cNvSpPr/>
          <p:nvPr/>
        </p:nvSpPr>
        <p:spPr>
          <a:xfrm>
            <a:off y="-1438" x="0"/>
            <a:ext cy="1525499" cx="9144000"/>
          </a:xfrm>
          <a:prstGeom prst="rect">
            <a:avLst/>
          </a:prstGeom>
          <a:solidFill>
            <a:schemeClr val="dk2">
              <a:alpha val="20000"/>
            </a:schemeClr>
          </a:solidFill>
          <a:ln>
            <a:noFill/>
          </a:ln>
        </p:spPr>
        <p:txBody>
          <a:bodyPr bIns="45700" rIns="91425" lIns="91425" tIns="45700" anchor="ctr" anchorCtr="0">
            <a:spAutoFit/>
          </a:bodyPr>
          <a:lstStyle/>
          <a:p/>
        </p:txBody>
      </p:sp>
      <p:grpSp>
        <p:nvGrpSpPr>
          <p:cNvPr id="62" name="Shape 62"/>
          <p:cNvGrpSpPr/>
          <p:nvPr/>
        </p:nvGrpSpPr>
        <p:grpSpPr>
          <a:xfrm>
            <a:off y="-1438" x="0"/>
            <a:ext cy="6859503" cx="649180"/>
            <a:chOff y="-1438" x="0"/>
            <a:chExt cy="6859503" cx="649180"/>
          </a:xfrm>
        </p:grpSpPr>
        <p:sp>
          <p:nvSpPr>
            <p:cNvPr id="63" name="Shape 63"/>
            <p:cNvSpPr/>
            <p:nvPr/>
          </p:nvSpPr>
          <p:spPr>
            <a:xfrm>
              <a:off y="-1438" x="0"/>
              <a:ext cy="6858065" cx="649180"/>
            </a:xfrm>
            <a:custGeom>
              <a:pathLst>
                <a:path w="500332" extrusionOk="0" h="6875253">
                  <a:moveTo>
                    <a:pt y="0" x="0"/>
                  </a:moveTo>
                  <a:lnTo>
                    <a:pt y="0" x="500332"/>
                  </a:lnTo>
                  <a:lnTo>
                    <a:pt y="6875253" x="301925"/>
                  </a:lnTo>
                  <a:lnTo>
                    <a:pt y="6875253" x="0"/>
                  </a:lnTo>
                  <a:lnTo>
                    <a:pt y="0" x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bIns="45700" rIns="91425" lIns="91425" tIns="45700" anchor="ctr" anchorCtr="0">
              <a:spAutoFit/>
            </a:bodyPr>
            <a:lstStyle/>
            <a:p/>
          </p:txBody>
        </p:sp>
        <p:sp>
          <p:nvSpPr>
            <p:cNvPr id="64" name="Shape 64"/>
            <p:cNvSpPr/>
            <p:nvPr/>
          </p:nvSpPr>
          <p:spPr>
            <a:xfrm>
              <a:off y="0" x="0"/>
              <a:ext cy="6858065" cx="500331"/>
            </a:xfrm>
            <a:custGeom>
              <a:pathLst>
                <a:path w="500332" extrusionOk="0" h="6875253">
                  <a:moveTo>
                    <a:pt y="0" x="0"/>
                  </a:moveTo>
                  <a:lnTo>
                    <a:pt y="0" x="500332"/>
                  </a:lnTo>
                  <a:lnTo>
                    <a:pt y="6875253" x="301925"/>
                  </a:lnTo>
                  <a:lnTo>
                    <a:pt y="6875253" x="0"/>
                  </a:lnTo>
                  <a:lnTo>
                    <a:pt y="0" x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bIns="45700" rIns="91425" lIns="91425" tIns="45700" anchor="ctr" anchorCtr="0">
              <a:spAutoFit/>
            </a:bodyPr>
            <a:lstStyle/>
            <a:p/>
          </p:txBody>
        </p:sp>
      </p:grpSp>
      <p:grpSp>
        <p:nvGrpSpPr>
          <p:cNvPr id="65" name="Shape 65"/>
          <p:cNvGrpSpPr/>
          <p:nvPr/>
        </p:nvGrpSpPr>
        <p:grpSpPr>
          <a:xfrm flipH="1">
            <a:off y="0" x="8494493"/>
            <a:ext cy="6859503" cx="649180"/>
            <a:chOff y="-1438" x="0"/>
            <a:chExt cy="6859503" cx="649180"/>
          </a:xfrm>
        </p:grpSpPr>
        <p:sp>
          <p:nvSpPr>
            <p:cNvPr id="66" name="Shape 66"/>
            <p:cNvSpPr/>
            <p:nvPr/>
          </p:nvSpPr>
          <p:spPr>
            <a:xfrm>
              <a:off y="-1438" x="0"/>
              <a:ext cy="6858065" cx="649180"/>
            </a:xfrm>
            <a:custGeom>
              <a:pathLst>
                <a:path w="500332" extrusionOk="0" h="6875253">
                  <a:moveTo>
                    <a:pt y="0" x="0"/>
                  </a:moveTo>
                  <a:lnTo>
                    <a:pt y="0" x="500332"/>
                  </a:lnTo>
                  <a:lnTo>
                    <a:pt y="6875253" x="301925"/>
                  </a:lnTo>
                  <a:lnTo>
                    <a:pt y="6875253" x="0"/>
                  </a:lnTo>
                  <a:lnTo>
                    <a:pt y="0" x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bIns="45700" rIns="91425" lIns="91425" tIns="45700" anchor="ctr" anchorCtr="0">
              <a:spAutoFit/>
            </a:bodyPr>
            <a:lstStyle/>
            <a:p/>
          </p:txBody>
        </p:sp>
        <p:sp>
          <p:nvSpPr>
            <p:cNvPr id="67" name="Shape 67"/>
            <p:cNvSpPr/>
            <p:nvPr/>
          </p:nvSpPr>
          <p:spPr>
            <a:xfrm>
              <a:off y="0" x="0"/>
              <a:ext cy="6858065" cx="500331"/>
            </a:xfrm>
            <a:custGeom>
              <a:pathLst>
                <a:path w="500332" extrusionOk="0" h="6875253">
                  <a:moveTo>
                    <a:pt y="0" x="0"/>
                  </a:moveTo>
                  <a:lnTo>
                    <a:pt y="0" x="500332"/>
                  </a:lnTo>
                  <a:lnTo>
                    <a:pt y="6875253" x="301925"/>
                  </a:lnTo>
                  <a:lnTo>
                    <a:pt y="6875253" x="0"/>
                  </a:lnTo>
                  <a:lnTo>
                    <a:pt y="0" x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bIns="45700" rIns="91425" lIns="91425" tIns="45700" anchor="ctr" anchorCtr="0">
              <a:spAutoFit/>
            </a:bodyPr>
            <a:lstStyle/>
            <a:p/>
          </p:txBody>
        </p:sp>
      </p:grpSp>
      <p:sp>
        <p:nvSpPr>
          <p:cNvPr id="68" name="Shape 68"/>
          <p:cNvSpPr/>
          <p:nvPr/>
        </p:nvSpPr>
        <p:spPr>
          <a:xfrm>
            <a:off y="6324600" x="0"/>
            <a:ext cy="534899" cx="9144000"/>
          </a:xfrm>
          <a:prstGeom prst="rect">
            <a:avLst/>
          </a:prstGeom>
          <a:solidFill>
            <a:schemeClr val="dk1">
              <a:alpha val="14901"/>
            </a:schemeClr>
          </a:solidFill>
          <a:ln>
            <a:noFill/>
          </a:ln>
        </p:spPr>
        <p:txBody>
          <a:bodyPr bIns="45700" rIns="91425" lIns="91425" tIns="45700" anchor="ctr" anchorCtr="0">
            <a:spAutoFit/>
          </a:bodyPr>
          <a:lstStyle/>
          <a:p/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Target="../slideLayouts/slideLayout2.xml" Type="http://schemas.openxmlformats.org/officeDocument/2006/relationships/slideLayout" Id="rId2"/><Relationship Target="../slideLayouts/slideLayout1.xml" Type="http://schemas.openxmlformats.org/officeDocument/2006/relationships/slideLayout" Id="rId1"/><Relationship Target="../slideLayouts/slideLayout4.xml" Type="http://schemas.openxmlformats.org/officeDocument/2006/relationships/slideLayout" Id="rId4"/><Relationship Target="../slideLayouts/slideLayout3.xml" Type="http://schemas.openxmlformats.org/officeDocument/2006/relationships/slideLayout" Id="rId3"/><Relationship Target="../slideLayouts/slideLayout6.xml" Type="http://schemas.openxmlformats.org/officeDocument/2006/relationships/slideLayout" Id="rId6"/><Relationship Target="../slideLayouts/slideLayout5.xml" Type="http://schemas.openxmlformats.org/officeDocument/2006/relationships/slideLayout" Id="rId5"/><Relationship Target="../theme/theme2.xml" Type="http://schemas.openxmlformats.org/officeDocument/2006/relationships/theme" Id="rId7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gradFill>
          <a:gsLst>
            <a:gs pos="0">
              <a:schemeClr val="dk2"/>
            </a:gs>
            <a:gs pos="100000">
              <a:schemeClr val="dk1"/>
            </a:gs>
          </a:gsLst>
          <a:path path="circle">
            <a:fillToRect t="50%" b="50%" r="50%" l="50%"/>
          </a:path>
          <a:tileRect/>
        </a:gradFill>
      </p:bgPr>
    </p:bg>
    <p:spTree>
      <p:nvGrpSpPr>
        <p:cNvPr id="4" name="Shape 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5" name="Shape 5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b" anchorCtr="0"/>
          <a:lstStyle>
            <a:lvl1pPr algn="l" rtl="0" indent="228600" mar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strike="noStrike" u="none" b="1" cap="none" baseline="0" sz="3600" i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algn="l" rtl="0" indent="228600" mar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strike="noStrike" u="none" b="1" cap="none" baseline="0" sz="3600" i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algn="l" rtl="0" indent="228600" mar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strike="noStrike" u="none" b="1" cap="none" baseline="0" sz="3600" i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algn="l" rtl="0" indent="228600" mar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strike="noStrike" u="none" b="1" cap="none" baseline="0" sz="3600" i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algn="l" rtl="0" indent="228600" mar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strike="noStrike" u="none" b="1" cap="none" baseline="0" sz="3600" i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algn="l" rtl="0" indent="228600" mar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strike="noStrike" u="none" b="1" cap="none" baseline="0" sz="3600" i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algn="l" rtl="0" indent="228600" mar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strike="noStrike" u="none" b="1" cap="none" baseline="0" sz="3600" i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algn="l" rtl="0" indent="228600" mar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strike="noStrike" u="none" b="1" cap="none" baseline="0" sz="3600" i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algn="l" rtl="0" indent="228600" mar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strike="noStrike" u="none" b="1" cap="none" baseline="0" sz="3600" i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  <p:sp>
        <p:nvSpPr>
          <p:cNvPr id="6" name="Shape 6"/>
          <p:cNvSpPr txBox="1"/>
          <p:nvPr>
            <p:ph idx="1" type="body"/>
          </p:nvPr>
        </p:nvSpPr>
        <p:spPr>
          <a:xfrm>
            <a:off y="1600200" x="457200"/>
            <a:ext cy="4967700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algn="l" rtl="0" indent="-342900" marL="342900">
              <a:spcBef>
                <a:spcPts val="600"/>
              </a:spcBef>
              <a:buClr>
                <a:schemeClr val="lt1"/>
              </a:buClr>
              <a:buSzPct val="166666"/>
              <a:buFont typeface="Arial"/>
              <a:buChar char="•"/>
              <a:defRPr strike="noStrike" u="none" b="0" cap="none" baseline="0" sz="3000" i="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algn="l" rtl="0" indent="-285750" marL="742950">
              <a:spcBef>
                <a:spcPts val="480"/>
              </a:spcBef>
              <a:buClr>
                <a:schemeClr val="lt1"/>
              </a:buClr>
              <a:buSzPct val="100000"/>
              <a:buFont typeface="Courier New"/>
              <a:buChar char="o"/>
              <a:defRPr strike="noStrike" u="none" b="0" cap="none" baseline="0" sz="2400" i="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algn="l" rtl="0" indent="-228600" marL="1143000">
              <a:spcBef>
                <a:spcPts val="480"/>
              </a:spcBef>
              <a:buClr>
                <a:schemeClr val="lt1"/>
              </a:buClr>
              <a:buSzPct val="100000"/>
              <a:buFont typeface="Wingdings"/>
              <a:buChar char="§"/>
              <a:defRPr strike="noStrike" u="none" b="0" cap="none" baseline="0" sz="2400" i="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algn="l" rtl="0" indent="-228600" marL="1600200">
              <a:spcBef>
                <a:spcPts val="360"/>
              </a:spcBef>
              <a:buClr>
                <a:schemeClr val="lt1"/>
              </a:buClr>
              <a:buSzPct val="166666"/>
              <a:buFont typeface="Arial"/>
              <a:buChar char="•"/>
              <a:defRPr strike="noStrike" u="none" b="0" cap="none" baseline="0" sz="1800" i="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algn="l" rtl="0" indent="-228600" marL="2057400">
              <a:spcBef>
                <a:spcPts val="360"/>
              </a:spcBef>
              <a:buClr>
                <a:schemeClr val="lt1"/>
              </a:buClr>
              <a:buSzPct val="100000"/>
              <a:buFont typeface="Courier New"/>
              <a:buChar char="o"/>
              <a:defRPr strike="noStrike" u="none" b="0" cap="none" baseline="0" sz="1800" i="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algn="l" rtl="0" indent="-228600" marL="2514600">
              <a:spcBef>
                <a:spcPts val="360"/>
              </a:spcBef>
              <a:buClr>
                <a:schemeClr val="lt1"/>
              </a:buClr>
              <a:buSzPct val="100000"/>
              <a:buFont typeface="Wingdings"/>
              <a:buChar char="§"/>
              <a:defRPr strike="noStrike" u="none" b="0" cap="none" baseline="0" sz="1800" i="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algn="l" rtl="0" indent="-228600" marL="2971800">
              <a:spcBef>
                <a:spcPts val="360"/>
              </a:spcBef>
              <a:buClr>
                <a:schemeClr val="lt1"/>
              </a:buClr>
              <a:buSzPct val="166666"/>
              <a:buFont typeface="Arial"/>
              <a:buChar char="•"/>
              <a:defRPr strike="noStrike" u="none" b="0" cap="none" baseline="0" sz="1800" i="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algn="l" rtl="0" indent="-228600" marL="3429000">
              <a:spcBef>
                <a:spcPts val="360"/>
              </a:spcBef>
              <a:buClr>
                <a:schemeClr val="lt1"/>
              </a:buClr>
              <a:buSzPct val="100000"/>
              <a:buFont typeface="Courier New"/>
              <a:buChar char="o"/>
              <a:defRPr strike="noStrike" u="none" b="0" cap="none" baseline="0" sz="1800" i="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algn="l" rtl="0" indent="-228600" marL="3886200">
              <a:spcBef>
                <a:spcPts val="360"/>
              </a:spcBef>
              <a:buClr>
                <a:schemeClr val="lt1"/>
              </a:buClr>
              <a:buSzPct val="100000"/>
              <a:buFont typeface="Wingdings"/>
              <a:buChar char="§"/>
              <a:defRPr strike="noStrike" u="none" b="0" cap="none" baseline="0" sz="1800" i="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</p:spTree>
  </p:cSld>
  <p:clrMap accent2="accent2" accent3="accent3" accent4="accent4" accent5="accent5" accent6="accent6" hlink="hlink" tx2="lt2" tx1="dk1" bg2="dk2" bg1="lt1" folHlink="folHlink" accent1="accent1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</p:sldLayoutIdLst>
  <p:txStyles>
    <p:title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Target="../notesSlides/notesSlide1.xml" Type="http://schemas.openxmlformats.org/officeDocument/2006/relationships/notesSlide" Id="rId2"/><Relationship Target="../slideLayouts/slideLayout1.xml" Type="http://schemas.openxmlformats.org/officeDocument/2006/relationships/slideLayout" Id="rId1"/><Relationship Target="../media/image18.jpg" Type="http://schemas.openxmlformats.org/officeDocument/2006/relationships/image" Id="rId4"/><Relationship Target="../media/image16.jpg" Type="http://schemas.openxmlformats.org/officeDocument/2006/relationships/image" Id="rId3"/><Relationship Target="../media/image01.jpg" Type="http://schemas.openxmlformats.org/officeDocument/2006/relationships/image" Id="rId5"/></Relationships>
</file>

<file path=ppt/slides/_rels/slide2.xml.rels><?xml version="1.0" encoding="UTF-8" standalone="yes"?><Relationships xmlns="http://schemas.openxmlformats.org/package/2006/relationships"><Relationship Target="../notesSlides/notesSlide2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08.jpg" Type="http://schemas.openxmlformats.org/officeDocument/2006/relationships/image" Id="rId4"/><Relationship Target="../media/image05.jpg" Type="http://schemas.openxmlformats.org/officeDocument/2006/relationships/image" Id="rId3"/><Relationship Target="../media/image00.jpg" Type="http://schemas.openxmlformats.org/officeDocument/2006/relationships/image" Id="rId6"/><Relationship Target="../media/image03.jpg" Type="http://schemas.openxmlformats.org/officeDocument/2006/relationships/image" Id="rId5"/></Relationships>
</file>

<file path=ppt/slides/_rels/slide3.xml.rels><?xml version="1.0" encoding="UTF-8" standalone="yes"?><Relationships xmlns="http://schemas.openxmlformats.org/package/2006/relationships"><Relationship Target="../notesSlides/notesSlide3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11.jpg" Type="http://schemas.openxmlformats.org/officeDocument/2006/relationships/image" Id="rId4"/><Relationship Target="../media/image13.jpg" Type="http://schemas.openxmlformats.org/officeDocument/2006/relationships/image" Id="rId3"/><Relationship Target="../media/image02.jpg" Type="http://schemas.openxmlformats.org/officeDocument/2006/relationships/image" Id="rId6"/><Relationship Target="../media/image04.jpg" Type="http://schemas.openxmlformats.org/officeDocument/2006/relationships/image" Id="rId5"/></Relationships>
</file>

<file path=ppt/slides/_rels/slide4.xml.rels><?xml version="1.0" encoding="UTF-8" standalone="yes"?><Relationships xmlns="http://schemas.openxmlformats.org/package/2006/relationships"><Relationship Target="../notesSlides/notesSlide4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09.jpg" Type="http://schemas.openxmlformats.org/officeDocument/2006/relationships/image" Id="rId4"/><Relationship Target="../media/image07.jpg" Type="http://schemas.openxmlformats.org/officeDocument/2006/relationships/image" Id="rId3"/><Relationship Target="../media/image10.jpg" Type="http://schemas.openxmlformats.org/officeDocument/2006/relationships/image" Id="rId6"/><Relationship Target="../media/image06.jpg" Type="http://schemas.openxmlformats.org/officeDocument/2006/relationships/image" Id="rId5"/></Relationships>
</file>

<file path=ppt/slides/_rels/slide5.xml.rels><?xml version="1.0" encoding="UTF-8" standalone="yes"?><Relationships xmlns="http://schemas.openxmlformats.org/package/2006/relationships"><Relationship Target="../notesSlides/notesSlide5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14.jpg" Type="http://schemas.openxmlformats.org/officeDocument/2006/relationships/image" Id="rId4"/><Relationship Target="../media/image17.jpg" Type="http://schemas.openxmlformats.org/officeDocument/2006/relationships/image" Id="rId3"/><Relationship Target="../media/image15.jpg" Type="http://schemas.openxmlformats.org/officeDocument/2006/relationships/image" Id="rId6"/><Relationship Target="../media/image12.jpg" Type="http://schemas.openxmlformats.org/officeDocument/2006/relationships/image" Id="rId5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blipFill>
          <a:blip r:embed="rId3"/>
          <a:stretch>
            <a:fillRect/>
          </a:stretch>
        </a:blipFill>
      </p:bgPr>
    </p:bg>
    <p:spTree>
      <p:nvGrpSpPr>
        <p:cNvPr id="69" name="Shape 6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70" name="Shape 70"/>
          <p:cNvSpPr txBox="1"/>
          <p:nvPr>
            <p:ph type="ctrTitle"/>
          </p:nvPr>
        </p:nvSpPr>
        <p:spPr>
          <a:xfrm>
            <a:off y="2090913" x="685800"/>
            <a:ext cy="1650599" cx="7772400"/>
          </a:xfrm>
          <a:prstGeom prst="rect">
            <a:avLst/>
          </a:prstGeom>
        </p:spPr>
        <p:txBody>
          <a:bodyPr bIns="91425" rIns="91425" lIns="91425" tIns="91425" anchor="b" anchorCtr="0">
            <a:spAutoFit/>
          </a:bodyPr>
          <a:lstStyle/>
          <a:p>
            <a:pPr>
              <a:buNone/>
            </a:pPr>
            <a:r>
              <a:rPr lang="en">
                <a:solidFill>
                  <a:srgbClr val="EFEFEF"/>
                </a:solidFill>
              </a:rPr>
              <a:t>El Catálogo de Ropa</a:t>
            </a:r>
          </a:p>
        </p:txBody>
      </p:sp>
      <p:sp>
        <p:nvSpPr>
          <p:cNvPr id="71" name="Shape 71"/>
          <p:cNvSpPr txBox="1"/>
          <p:nvPr>
            <p:ph idx="1" type="subTitle"/>
          </p:nvPr>
        </p:nvSpPr>
        <p:spPr>
          <a:xfrm>
            <a:off y="3845925" x="776425"/>
            <a:ext cy="878099" cx="7772400"/>
          </a:xfrm>
          <a:prstGeom prst="rect">
            <a:avLst/>
          </a:prstGeom>
        </p:spPr>
        <p:txBody>
          <a:bodyPr bIns="91425" rIns="91425" lIns="91425" tIns="91425" anchor="t" anchorCtr="0">
            <a:spAutoFit/>
          </a:bodyPr>
          <a:lstStyle/>
          <a:p>
            <a:pPr>
              <a:buNone/>
            </a:pPr>
            <a:r>
              <a:rPr lang="en"/>
              <a:t>Avril y Felicia</a:t>
            </a:r>
          </a:p>
        </p:txBody>
      </p:sp>
      <p:sp>
        <p:nvSpPr>
          <p:cNvPr id="72" name="Shape 72"/>
          <p:cNvSpPr/>
          <p:nvPr/>
        </p:nvSpPr>
        <p:spPr>
          <a:xfrm>
            <a:off y="97111" x="2530461"/>
            <a:ext cy="2481203" cx="4000163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>
            <a:noFill/>
          </a:ln>
        </p:spPr>
      </p:sp>
      <p:sp>
        <p:nvSpPr>
          <p:cNvPr id="73" name="Shape 73"/>
          <p:cNvSpPr/>
          <p:nvPr/>
        </p:nvSpPr>
        <p:spPr>
          <a:xfrm>
            <a:off y="4465164" x="2943946"/>
            <a:ext cy="2324485" cx="3256106"/>
          </a:xfrm>
          <a:prstGeom prst="rect">
            <a:avLst/>
          </a:prstGeom>
          <a:blipFill>
            <a:blip r:embed="rId5"/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blipFill>
          <a:blip r:embed="rId3"/>
          <a:stretch>
            <a:fillRect/>
          </a:stretch>
        </a:blipFill>
      </p:bgPr>
    </p:bg>
    <p:spTree>
      <p:nvGrpSpPr>
        <p:cNvPr id="77" name="Shape 7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78" name="Shape 78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  <a:noFill/>
        </p:spPr>
        <p:txBody>
          <a:bodyPr bIns="91425" rIns="91425" lIns="91425" tIns="91425" anchor="b" anchorCtr="0">
            <a:spAutoFit/>
          </a:bodyPr>
          <a:lstStyle/>
          <a:p>
            <a:pPr>
              <a:buNone/>
            </a:pPr>
            <a:r>
              <a:rPr lang="en"/>
              <a:t>           </a:t>
            </a:r>
            <a:r>
              <a:rPr sz="6000" lang="en"/>
              <a:t>ropa de otoño</a:t>
            </a:r>
          </a:p>
        </p:txBody>
      </p:sp>
      <p:sp>
        <p:nvSpPr>
          <p:cNvPr id="79" name="Shape 79"/>
          <p:cNvSpPr txBox="1"/>
          <p:nvPr>
            <p:ph idx="1" type="body"/>
          </p:nvPr>
        </p:nvSpPr>
        <p:spPr>
          <a:xfrm>
            <a:off y="1609668" x="324572"/>
            <a:ext cy="3105900" cx="4917000"/>
          </a:xfrm>
          <a:prstGeom prst="rect">
            <a:avLst/>
          </a:prstGeom>
        </p:spPr>
        <p:txBody>
          <a:bodyPr bIns="91425" rIns="91425" lIns="91425" tIns="91425" anchor="t" anchorCtr="0">
            <a:spAutoFit/>
          </a:bodyPr>
          <a:lstStyle/>
          <a:p>
            <a:pPr rtl="0" lvl="0">
              <a:buNone/>
            </a:pPr>
            <a:r>
              <a:rPr sz="1800" lang="en"/>
              <a:t>                                             </a:t>
            </a:r>
            <a:r>
              <a:rPr sz="2400" lang="en"/>
              <a:t>Paco</a:t>
            </a:r>
          </a:p>
          <a:p>
            <a:pPr rtl="0" lvl="0">
              <a:buNone/>
            </a:pPr>
            <a:r>
              <a:rPr sz="2400" lang="en"/>
              <a:t>                           lleva un azul y b                             blanco camisa                   camisa, y</a:t>
            </a:r>
          </a:p>
          <a:p>
            <a:pPr rtl="0" lvl="0">
              <a:buClr>
                <a:srgbClr val="000000"/>
              </a:buClr>
              <a:buSzPct val="45833"/>
              <a:buFont typeface="Arial"/>
              <a:buNone/>
            </a:pPr>
            <a:r>
              <a:rPr sz="2400" lang="en"/>
              <a:t>                            bluejeans.</a:t>
            </a:r>
          </a:p>
          <a:p>
            <a:pPr rtl="0" lvl="0">
              <a:buClr>
                <a:srgbClr val="000000"/>
              </a:buClr>
              <a:buSzPct val="45833"/>
              <a:buFont typeface="Arial"/>
              <a:buNone/>
            </a:pPr>
            <a:r>
              <a:rPr sz="2400" lang="en"/>
              <a:t>                             Paco es muy</a:t>
            </a:r>
          </a:p>
          <a:p>
            <a:pPr rtl="0" lvl="0">
              <a:buClr>
                <a:srgbClr val="000000"/>
              </a:buClr>
              <a:buSzPct val="45833"/>
              <a:buFont typeface="Arial"/>
              <a:buNone/>
            </a:pPr>
            <a:r>
              <a:rPr sz="2400" lang="en"/>
              <a:t>                              guapo!</a:t>
            </a:r>
          </a:p>
          <a:p>
            <a:pPr rtl="0" lvl="0">
              <a:buNone/>
            </a:pPr>
            <a:r>
              <a:rPr sz="2400" lang="en"/>
              <a:t>                           . </a:t>
            </a:r>
          </a:p>
        </p:txBody>
      </p:sp>
      <p:sp>
        <p:nvSpPr>
          <p:cNvPr id="80" name="Shape 80"/>
          <p:cNvSpPr/>
          <p:nvPr/>
        </p:nvSpPr>
        <p:spPr>
          <a:xfrm>
            <a:off y="2154800" x="457200"/>
            <a:ext cy="2188749" cx="1837488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>
            <a:noFill/>
          </a:ln>
        </p:spPr>
      </p:sp>
      <p:sp>
        <p:nvSpPr>
          <p:cNvPr id="81" name="Shape 81"/>
          <p:cNvSpPr txBox="1"/>
          <p:nvPr/>
        </p:nvSpPr>
        <p:spPr>
          <a:xfrm>
            <a:off y="5192264" x="2741031"/>
            <a:ext cy="1554000" cx="2754299"/>
          </a:xfrm>
          <a:prstGeom prst="rect">
            <a:avLst/>
          </a:prstGeom>
          <a:noFill/>
        </p:spPr>
        <p:txBody>
          <a:bodyPr bIns="91425" rIns="91425" lIns="91425" tIns="91425" anchor="t" anchorCtr="0">
            <a:spAutoFit/>
          </a:bodyPr>
          <a:lstStyle/>
          <a:p>
            <a:pPr>
              <a:buNone/>
            </a:pPr>
            <a:r>
              <a:rPr sz="1800" lang="en">
                <a:solidFill>
                  <a:srgbClr val="FFFFFF"/>
                </a:solidFill>
              </a:rPr>
              <a:t>Natal lleva un gorra rojo y un suéter con muchos colores.</a:t>
            </a:r>
          </a:p>
        </p:txBody>
      </p:sp>
      <p:sp>
        <p:nvSpPr>
          <p:cNvPr id="82" name="Shape 82"/>
          <p:cNvSpPr txBox="1"/>
          <p:nvPr/>
        </p:nvSpPr>
        <p:spPr>
          <a:xfrm>
            <a:off y="4597912" x="3792300"/>
            <a:ext cy="1294800" cx="2123699"/>
          </a:xfrm>
          <a:prstGeom prst="rect">
            <a:avLst/>
          </a:prstGeom>
          <a:noFill/>
        </p:spPr>
        <p:txBody>
          <a:bodyPr bIns="91425" rIns="91425" lIns="91425" tIns="91425" anchor="t" anchorCtr="0">
            <a:spAutoFit/>
          </a:bodyPr>
          <a:lstStyle/>
          <a:p/>
        </p:txBody>
      </p:sp>
      <p:sp>
        <p:nvSpPr>
          <p:cNvPr id="83" name="Shape 83"/>
          <p:cNvSpPr txBox="1"/>
          <p:nvPr/>
        </p:nvSpPr>
        <p:spPr>
          <a:xfrm>
            <a:off y="4224675" x="6308600"/>
            <a:ext cy="2178599" cx="2481900"/>
          </a:xfrm>
          <a:prstGeom prst="rect">
            <a:avLst/>
          </a:prstGeom>
          <a:noFill/>
        </p:spPr>
        <p:txBody>
          <a:bodyPr bIns="91425" rIns="91425" lIns="91425" tIns="91425" anchor="t" anchorCtr="0">
            <a:spAutoFit/>
          </a:bodyPr>
          <a:lstStyle/>
          <a:p/>
        </p:txBody>
      </p:sp>
      <p:sp>
        <p:nvSpPr>
          <p:cNvPr id="84" name="Shape 84"/>
          <p:cNvSpPr txBox="1"/>
          <p:nvPr/>
        </p:nvSpPr>
        <p:spPr>
          <a:xfrm>
            <a:off y="4229325" x="6360800"/>
            <a:ext cy="2169300" cx="2377500"/>
          </a:xfrm>
          <a:prstGeom prst="rect">
            <a:avLst/>
          </a:prstGeom>
          <a:noFill/>
          <a:ln w="9525" cap="flat">
            <a:solidFill>
              <a:srgbClr val="EFEFEF"/>
            </a:solidFill>
            <a:prstDash val="solid"/>
            <a:round/>
            <a:headEnd w="med" len="med" type="none"/>
            <a:tailEnd w="med" len="med" type="none"/>
          </a:ln>
        </p:spPr>
        <p:txBody>
          <a:bodyPr bIns="91425" rIns="91425" lIns="91425" tIns="91425" anchor="t" anchorCtr="0">
            <a:spAutoFit/>
          </a:bodyPr>
          <a:lstStyle/>
          <a:p>
            <a:pPr rtl="0" lvl="0">
              <a:buNone/>
            </a:pPr>
            <a:r>
              <a:rPr lang="en">
                <a:solidFill>
                  <a:srgbClr val="FFFFFF"/>
                </a:solidFill>
              </a:rPr>
              <a:t>I</a:t>
            </a:r>
            <a:r>
              <a:rPr sz="1800" lang="en">
                <a:solidFill>
                  <a:srgbClr val="FFFFFF"/>
                </a:solidFill>
              </a:rPr>
              <a:t>sabel lleva un rojo suéter, blanco pantalones y pulsar.</a:t>
            </a:r>
          </a:p>
          <a:p>
            <a:r>
              <a:t/>
            </a:r>
          </a:p>
        </p:txBody>
      </p:sp>
      <p:sp>
        <p:nvSpPr>
          <p:cNvPr id="85" name="Shape 85"/>
          <p:cNvSpPr/>
          <p:nvPr/>
        </p:nvSpPr>
        <p:spPr>
          <a:xfrm>
            <a:off y="1353737" x="6447739"/>
            <a:ext cy="2604837" cx="2326570"/>
          </a:xfrm>
          <a:prstGeom prst="rect">
            <a:avLst/>
          </a:prstGeom>
          <a:blipFill>
            <a:blip r:embed="rId5"/>
            <a:stretch>
              <a:fillRect/>
            </a:stretch>
          </a:blipFill>
          <a:ln>
            <a:noFill/>
          </a:ln>
        </p:spPr>
      </p:sp>
      <p:sp>
        <p:nvSpPr>
          <p:cNvPr id="86" name="Shape 86"/>
          <p:cNvSpPr/>
          <p:nvPr/>
        </p:nvSpPr>
        <p:spPr>
          <a:xfrm>
            <a:off y="5192264" x="317463"/>
            <a:ext cy="1484549" cx="2116960"/>
          </a:xfrm>
          <a:prstGeom prst="rect">
            <a:avLst/>
          </a:prstGeom>
          <a:blipFill>
            <a:blip r:embed="rId6"/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90" name="Shape 9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91" name="Shape 91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</p:spPr>
        <p:txBody>
          <a:bodyPr bIns="91425" rIns="91425" lIns="91425" tIns="91425" anchor="b" anchorCtr="0">
            <a:spAutoFit/>
          </a:bodyPr>
          <a:lstStyle/>
          <a:p/>
        </p:txBody>
      </p:sp>
      <p:sp>
        <p:nvSpPr>
          <p:cNvPr id="92" name="Shape 92"/>
          <p:cNvSpPr txBox="1"/>
          <p:nvPr>
            <p:ph idx="1" type="body"/>
          </p:nvPr>
        </p:nvSpPr>
        <p:spPr>
          <a:xfrm>
            <a:off y="1600200" x="457200"/>
            <a:ext cy="4967700" cx="8229600"/>
          </a:xfrm>
          <a:prstGeom prst="rect">
            <a:avLst/>
          </a:prstGeom>
        </p:spPr>
        <p:txBody>
          <a:bodyPr bIns="91425" rIns="91425" lIns="91425" tIns="91425" anchor="t" anchorCtr="0">
            <a:spAutoFit/>
          </a:bodyPr>
          <a:lstStyle/>
          <a:p/>
        </p:txBody>
      </p:sp>
      <p:sp>
        <p:nvSpPr>
          <p:cNvPr id="93" name="Shape 93"/>
          <p:cNvSpPr/>
          <p:nvPr/>
        </p:nvSpPr>
        <p:spPr>
          <a:xfrm>
            <a:off y="6316" x="0"/>
            <a:ext cy="6845367" cx="10765877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  <p:sp>
        <p:nvSpPr>
          <p:cNvPr id="94" name="Shape 94"/>
          <p:cNvSpPr/>
          <p:nvPr/>
        </p:nvSpPr>
        <p:spPr>
          <a:xfrm>
            <a:off y="1353359" x="457200"/>
            <a:ext cy="2426701" cx="2165547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>
            <a:noFill/>
          </a:ln>
        </p:spPr>
      </p:sp>
      <p:sp>
        <p:nvSpPr>
          <p:cNvPr id="95" name="Shape 95"/>
          <p:cNvSpPr/>
          <p:nvPr/>
        </p:nvSpPr>
        <p:spPr>
          <a:xfrm>
            <a:off y="1353359" x="6084558"/>
            <a:ext cy="1953631" cx="2602241"/>
          </a:xfrm>
          <a:prstGeom prst="rect">
            <a:avLst/>
          </a:prstGeom>
          <a:blipFill>
            <a:blip r:embed="rId5"/>
            <a:stretch>
              <a:fillRect/>
            </a:stretch>
          </a:blipFill>
          <a:ln>
            <a:noFill/>
          </a:ln>
        </p:spPr>
      </p:sp>
      <p:sp>
        <p:nvSpPr>
          <p:cNvPr id="96" name="Shape 96"/>
          <p:cNvSpPr txBox="1"/>
          <p:nvPr/>
        </p:nvSpPr>
        <p:spPr>
          <a:xfrm>
            <a:off y="322250" x="715000"/>
            <a:ext cy="1127700" cx="7140000"/>
          </a:xfrm>
          <a:prstGeom prst="rect">
            <a:avLst/>
          </a:prstGeom>
          <a:noFill/>
        </p:spPr>
        <p:txBody>
          <a:bodyPr bIns="91425" rIns="91425" lIns="91425" tIns="91425" anchor="t" anchorCtr="0">
            <a:spAutoFit/>
          </a:bodyPr>
          <a:lstStyle/>
          <a:p>
            <a:pPr>
              <a:buNone/>
            </a:pPr>
            <a:r>
              <a:rPr sz="6000" lang="en">
                <a:solidFill>
                  <a:srgbClr val="FF00FF"/>
                </a:solidFill>
              </a:rPr>
              <a:t>   ropa de invierno</a:t>
            </a:r>
          </a:p>
        </p:txBody>
      </p:sp>
      <p:sp>
        <p:nvSpPr>
          <p:cNvPr id="97" name="Shape 97"/>
          <p:cNvSpPr txBox="1"/>
          <p:nvPr/>
        </p:nvSpPr>
        <p:spPr>
          <a:xfrm>
            <a:off y="3912450" x="314600"/>
            <a:ext cy="2245800" cx="2789699"/>
          </a:xfrm>
          <a:prstGeom prst="rect">
            <a:avLst/>
          </a:prstGeom>
          <a:noFill/>
        </p:spPr>
        <p:txBody>
          <a:bodyPr bIns="91425" rIns="91425" lIns="91425" tIns="91425" anchor="t" anchorCtr="0">
            <a:spAutoFit/>
          </a:bodyPr>
          <a:lstStyle/>
          <a:p>
            <a:pPr>
              <a:buNone/>
            </a:pPr>
            <a:r>
              <a:rPr sz="2400" lang="en">
                <a:solidFill>
                  <a:srgbClr val="FFD966"/>
                </a:solidFill>
              </a:rPr>
              <a:t>Anabella</a:t>
            </a:r>
            <a:r>
              <a:rPr sz="2400" lang="en">
                <a:solidFill>
                  <a:srgbClr val="FF00FF"/>
                </a:solidFill>
              </a:rPr>
              <a:t> </a:t>
            </a:r>
            <a:r>
              <a:rPr sz="2400" lang="en">
                <a:solidFill>
                  <a:srgbClr val="FFD966"/>
                </a:solidFill>
              </a:rPr>
              <a:t>lleva un camisa blanco, pantalón azul y blanco y un collar.</a:t>
            </a:r>
          </a:p>
        </p:txBody>
      </p:sp>
      <p:sp>
        <p:nvSpPr>
          <p:cNvPr id="98" name="Shape 98"/>
          <p:cNvSpPr txBox="1"/>
          <p:nvPr/>
        </p:nvSpPr>
        <p:spPr>
          <a:xfrm>
            <a:off y="3444450" x="5928114"/>
            <a:ext cy="1279200" cx="3081599"/>
          </a:xfrm>
          <a:prstGeom prst="rect">
            <a:avLst/>
          </a:prstGeom>
          <a:noFill/>
        </p:spPr>
        <p:txBody>
          <a:bodyPr bIns="91425" rIns="91425" lIns="91425" tIns="91425" anchor="t" anchorCtr="0">
            <a:spAutoFit/>
          </a:bodyPr>
          <a:lstStyle/>
          <a:p>
            <a:pPr>
              <a:buNone/>
            </a:pPr>
            <a:r>
              <a:rPr sz="2400" lang="en">
                <a:solidFill>
                  <a:srgbClr val="FFD966"/>
                </a:solidFill>
              </a:rPr>
              <a:t>Andrés lleva un sombrero blanco y un chaqueta azul. </a:t>
            </a:r>
          </a:p>
        </p:txBody>
      </p:sp>
      <p:sp>
        <p:nvSpPr>
          <p:cNvPr id="99" name="Shape 99"/>
          <p:cNvSpPr/>
          <p:nvPr/>
        </p:nvSpPr>
        <p:spPr>
          <a:xfrm>
            <a:off y="4476475" x="3392966"/>
            <a:ext cy="1553949" cx="2187568"/>
          </a:xfrm>
          <a:prstGeom prst="rect">
            <a:avLst/>
          </a:prstGeom>
          <a:blipFill>
            <a:blip r:embed="rId6"/>
            <a:stretch>
              <a:fillRect/>
            </a:stretch>
          </a:blipFill>
          <a:ln>
            <a:noFill/>
          </a:ln>
        </p:spPr>
      </p:sp>
      <p:sp>
        <p:nvSpPr>
          <p:cNvPr id="100" name="Shape 100"/>
          <p:cNvSpPr txBox="1"/>
          <p:nvPr/>
        </p:nvSpPr>
        <p:spPr>
          <a:xfrm>
            <a:off y="5911375" x="2386700"/>
            <a:ext cy="261900" cx="604199"/>
          </a:xfrm>
          <a:prstGeom prst="rect">
            <a:avLst/>
          </a:prstGeom>
          <a:noFill/>
        </p:spPr>
        <p:txBody>
          <a:bodyPr bIns="91425" rIns="91425" lIns="91425" tIns="91425" anchor="t" anchorCtr="0">
            <a:spAutoFit/>
          </a:bodyPr>
          <a:lstStyle/>
          <a:p/>
        </p:txBody>
      </p:sp>
      <p:sp>
        <p:nvSpPr>
          <p:cNvPr id="101" name="Shape 101"/>
          <p:cNvSpPr txBox="1"/>
          <p:nvPr/>
        </p:nvSpPr>
        <p:spPr>
          <a:xfrm>
            <a:off y="1802625" x="3484400"/>
            <a:ext cy="1963800" cx="1953599"/>
          </a:xfrm>
          <a:prstGeom prst="rect">
            <a:avLst/>
          </a:prstGeom>
          <a:noFill/>
          <a:ln w="9525" cap="flat">
            <a:solidFill>
              <a:srgbClr val="FFFF00"/>
            </a:solidFill>
            <a:prstDash val="solid"/>
            <a:round/>
            <a:headEnd w="med" len="med" type="none"/>
            <a:tailEnd w="med" len="med" type="none"/>
          </a:ln>
        </p:spPr>
        <p:txBody>
          <a:bodyPr bIns="91425" rIns="91425" lIns="91425" tIns="91425" anchor="t" anchorCtr="0">
            <a:spAutoFit/>
          </a:bodyPr>
          <a:lstStyle/>
          <a:p>
            <a:pPr>
              <a:buNone/>
            </a:pPr>
            <a:r>
              <a:rPr lang="en">
                <a:solidFill>
                  <a:srgbClr val="FFFF00"/>
                </a:solidFill>
              </a:rPr>
              <a:t>Alando lleva  un suéter rojo y un bufada negro.</a:t>
            </a:r>
          </a:p>
        </p:txBody>
      </p:sp>
    </p:spTree>
  </p:cSld>
  <p:clrMapOvr>
    <a:masterClrMapping/>
  </p:clrMapOvr>
  <p:transition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05" name="Shape 10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06" name="Shape 106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</p:spPr>
        <p:txBody>
          <a:bodyPr bIns="91425" rIns="91425" lIns="91425" tIns="91425" anchor="b" anchorCtr="0">
            <a:spAutoFit/>
          </a:bodyPr>
          <a:lstStyle/>
          <a:p/>
        </p:txBody>
      </p:sp>
      <p:sp>
        <p:nvSpPr>
          <p:cNvPr id="107" name="Shape 107"/>
          <p:cNvSpPr txBox="1"/>
          <p:nvPr>
            <p:ph idx="1" type="body"/>
          </p:nvPr>
        </p:nvSpPr>
        <p:spPr>
          <a:xfrm>
            <a:off y="1600200" x="457200"/>
            <a:ext cy="4967700" cx="8229600"/>
          </a:xfrm>
          <a:prstGeom prst="rect">
            <a:avLst/>
          </a:prstGeom>
        </p:spPr>
        <p:txBody>
          <a:bodyPr bIns="91425" rIns="91425" lIns="91425" tIns="91425" anchor="t" anchorCtr="0">
            <a:spAutoFit/>
          </a:bodyPr>
          <a:lstStyle/>
          <a:p/>
        </p:txBody>
      </p:sp>
      <p:sp>
        <p:nvSpPr>
          <p:cNvPr id="108" name="Shape 108"/>
          <p:cNvSpPr/>
          <p:nvPr/>
        </p:nvSpPr>
        <p:spPr>
          <a:xfrm>
            <a:off y="-38274" x="-94725"/>
            <a:ext cy="6934549" cx="9144071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  <p:sp>
        <p:nvSpPr>
          <p:cNvPr id="109" name="Shape 109"/>
          <p:cNvSpPr txBox="1"/>
          <p:nvPr/>
        </p:nvSpPr>
        <p:spPr>
          <a:xfrm>
            <a:off y="60000" x="0"/>
            <a:ext cy="1228500" cx="7925399"/>
          </a:xfrm>
          <a:prstGeom prst="rect">
            <a:avLst/>
          </a:prstGeom>
          <a:noFill/>
        </p:spPr>
        <p:txBody>
          <a:bodyPr bIns="91425" rIns="91425" lIns="91425" tIns="91425" anchor="t" anchorCtr="0">
            <a:spAutoFit/>
          </a:bodyPr>
          <a:lstStyle/>
          <a:p>
            <a:pPr rtl="0" lvl="0">
              <a:buNone/>
            </a:pPr>
            <a:r>
              <a:rPr sz="3600" lang="en"/>
              <a:t>          </a:t>
            </a:r>
            <a:r>
              <a:rPr sz="3600" lang="en">
                <a:solidFill>
                  <a:srgbClr val="CC0000"/>
                </a:solidFill>
              </a:rPr>
              <a:t>   ropa de primavera </a:t>
            </a:r>
          </a:p>
        </p:txBody>
      </p:sp>
      <p:sp>
        <p:nvSpPr>
          <p:cNvPr id="110" name="Shape 110"/>
          <p:cNvSpPr/>
          <p:nvPr/>
        </p:nvSpPr>
        <p:spPr>
          <a:xfrm>
            <a:off y="4199757" x="2528250"/>
            <a:ext cy="2368141" cx="1940134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>
            <a:noFill/>
          </a:ln>
        </p:spPr>
      </p:sp>
      <p:sp>
        <p:nvSpPr>
          <p:cNvPr id="111" name="Shape 111"/>
          <p:cNvSpPr/>
          <p:nvPr/>
        </p:nvSpPr>
        <p:spPr>
          <a:xfrm>
            <a:off y="1601100" x="7359551"/>
            <a:ext cy="1777447" cx="1481798"/>
          </a:xfrm>
          <a:prstGeom prst="rect">
            <a:avLst/>
          </a:prstGeom>
          <a:blipFill>
            <a:blip r:embed="rId5"/>
            <a:stretch>
              <a:fillRect/>
            </a:stretch>
          </a:blipFill>
          <a:ln>
            <a:noFill/>
          </a:ln>
        </p:spPr>
      </p:sp>
      <p:sp>
        <p:nvSpPr>
          <p:cNvPr id="112" name="Shape 112"/>
          <p:cNvSpPr/>
          <p:nvPr/>
        </p:nvSpPr>
        <p:spPr>
          <a:xfrm>
            <a:off y="1288500" x="376650"/>
            <a:ext cy="2206484" cx="2205213"/>
          </a:xfrm>
          <a:prstGeom prst="rect">
            <a:avLst/>
          </a:prstGeom>
          <a:blipFill>
            <a:blip r:embed="rId6"/>
            <a:stretch>
              <a:fillRect/>
            </a:stretch>
          </a:blipFill>
          <a:ln>
            <a:noFill/>
          </a:ln>
        </p:spPr>
      </p:sp>
      <p:sp>
        <p:nvSpPr>
          <p:cNvPr id="113" name="Shape 113"/>
          <p:cNvSpPr txBox="1"/>
          <p:nvPr/>
        </p:nvSpPr>
        <p:spPr>
          <a:xfrm>
            <a:off y="3647400" x="728956"/>
            <a:ext cy="2920500" cx="1500599"/>
          </a:xfrm>
          <a:prstGeom prst="rect">
            <a:avLst/>
          </a:prstGeom>
          <a:noFill/>
        </p:spPr>
        <p:txBody>
          <a:bodyPr bIns="91425" rIns="91425" lIns="91425" tIns="91425" anchor="t" anchorCtr="0">
            <a:spAutoFit/>
          </a:bodyPr>
          <a:lstStyle/>
          <a:p>
            <a:pPr rtl="0" lvl="0">
              <a:buNone/>
            </a:pPr>
            <a:r>
              <a:rPr b="1" lang="en"/>
              <a:t>Juan lleva un  chaqueta verde y un camisa amarilla. </a:t>
            </a:r>
          </a:p>
        </p:txBody>
      </p:sp>
      <p:sp>
        <p:nvSpPr>
          <p:cNvPr id="114" name="Shape 114"/>
          <p:cNvSpPr txBox="1"/>
          <p:nvPr/>
        </p:nvSpPr>
        <p:spPr>
          <a:xfrm>
            <a:off y="4136800" x="4751400"/>
            <a:ext cy="2387100" cx="1373400"/>
          </a:xfrm>
          <a:prstGeom prst="rect">
            <a:avLst/>
          </a:prstGeom>
          <a:noFill/>
        </p:spPr>
        <p:txBody>
          <a:bodyPr bIns="91425" rIns="91425" lIns="91425" tIns="91425" anchor="t" anchorCtr="0">
            <a:spAutoFit/>
          </a:bodyPr>
          <a:lstStyle/>
          <a:p/>
        </p:txBody>
      </p:sp>
      <p:sp>
        <p:nvSpPr>
          <p:cNvPr id="115" name="Shape 115"/>
          <p:cNvSpPr txBox="1"/>
          <p:nvPr/>
        </p:nvSpPr>
        <p:spPr>
          <a:xfrm>
            <a:off y="4908675" x="4751400"/>
            <a:ext cy="1250100" cx="1411499"/>
          </a:xfrm>
          <a:prstGeom prst="rect">
            <a:avLst/>
          </a:prstGeom>
          <a:noFill/>
        </p:spPr>
        <p:txBody>
          <a:bodyPr bIns="91425" rIns="91425" lIns="91425" tIns="91425" anchor="t" anchorCtr="0">
            <a:spAutoFit/>
          </a:bodyPr>
          <a:lstStyle/>
          <a:p>
            <a:pPr rtl="0" lvl="0">
              <a:buNone/>
            </a:pPr>
            <a:r>
              <a:rPr b="1" lang="en"/>
              <a:t>Karmen lleva un camisa negro y pantalones cortos azules.</a:t>
            </a:r>
          </a:p>
        </p:txBody>
      </p:sp>
      <p:sp>
        <p:nvSpPr>
          <p:cNvPr id="116" name="Shape 116"/>
          <p:cNvSpPr txBox="1"/>
          <p:nvPr/>
        </p:nvSpPr>
        <p:spPr>
          <a:xfrm>
            <a:off y="3590025" x="7375800"/>
            <a:ext cy="2282999" cx="1496699"/>
          </a:xfrm>
          <a:prstGeom prst="rect">
            <a:avLst/>
          </a:prstGeom>
          <a:noFill/>
        </p:spPr>
        <p:txBody>
          <a:bodyPr bIns="91425" rIns="91425" lIns="91425" tIns="91425" anchor="t" anchorCtr="0">
            <a:spAutoFit/>
          </a:bodyPr>
          <a:lstStyle/>
          <a:p>
            <a:pPr rtl="0" lvl="0">
              <a:buNone/>
            </a:pPr>
            <a:r>
              <a:rPr b="1" lang="en"/>
              <a:t>Alyss lleva un      vestido blanco y un  blanco cinta.</a:t>
            </a:r>
          </a:p>
        </p:txBody>
      </p:sp>
      <p:sp>
        <p:nvSpPr>
          <p:cNvPr id="117" name="Shape 117"/>
          <p:cNvSpPr txBox="1"/>
          <p:nvPr/>
        </p:nvSpPr>
        <p:spPr>
          <a:xfrm>
            <a:off y="152400" x="152400"/>
            <a:ext cy="3000000" cx="3000000"/>
          </a:xfrm>
          <a:prstGeom prst="rect">
            <a:avLst/>
          </a:prstGeom>
        </p:spPr>
        <p:txBody>
          <a:bodyPr bIns="91425" rIns="91425" lIns="91425" tIns="91425" anchor="ctr" anchorCtr="0">
            <a:spAutoFit/>
          </a:bodyPr>
          <a:lstStyle/>
          <a:p/>
        </p:txBody>
      </p:sp>
    </p:spTree>
  </p:cSld>
  <p:clrMapOvr>
    <a:masterClrMapping/>
  </p:clrMapOvr>
  <p:transition spd="slow">
    <p:cut/>
  </p:transition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21" name="Shape 12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22" name="Shape 122"/>
          <p:cNvSpPr/>
          <p:nvPr/>
        </p:nvSpPr>
        <p:spPr>
          <a:xfrm>
            <a:off y="0" x="0"/>
            <a:ext cy="6858000" cx="9144000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  <p:sp>
        <p:nvSpPr>
          <p:cNvPr id="123" name="Shape 123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</p:spPr>
        <p:txBody>
          <a:bodyPr bIns="91425" rIns="91425" lIns="91425" tIns="91425" anchor="b" anchorCtr="0">
            <a:spAutoFit/>
          </a:bodyPr>
          <a:lstStyle/>
          <a:p>
            <a:pPr rtl="0" lvl="0">
              <a:buNone/>
            </a:pPr>
            <a:r>
              <a:rPr lang="en"/>
              <a:t>              Ropa de Verano            </a:t>
            </a:r>
          </a:p>
        </p:txBody>
      </p:sp>
      <p:sp>
        <p:nvSpPr>
          <p:cNvPr id="124" name="Shape 124"/>
          <p:cNvSpPr/>
          <p:nvPr/>
        </p:nvSpPr>
        <p:spPr>
          <a:xfrm>
            <a:off y="1286942" x="541102"/>
            <a:ext cy="2049260" cx="2052262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>
            <a:noFill/>
          </a:ln>
        </p:spPr>
      </p:sp>
      <p:sp>
        <p:nvSpPr>
          <p:cNvPr id="125" name="Shape 125"/>
          <p:cNvSpPr txBox="1"/>
          <p:nvPr/>
        </p:nvSpPr>
        <p:spPr>
          <a:xfrm>
            <a:off y="3533199" x="558875"/>
            <a:ext cy="2661900" cx="1856700"/>
          </a:xfrm>
          <a:prstGeom prst="rect">
            <a:avLst/>
          </a:prstGeom>
          <a:noFill/>
        </p:spPr>
        <p:txBody>
          <a:bodyPr bIns="91425" rIns="91425" lIns="91425" tIns="91425" anchor="t" anchorCtr="0">
            <a:spAutoFit/>
          </a:bodyPr>
          <a:lstStyle/>
          <a:p>
            <a:pPr rtl="0" lvl="0">
              <a:buNone/>
            </a:pPr>
            <a:r>
              <a:rPr lang="en">
                <a:latin typeface="Verdana"/>
                <a:ea typeface="Verdana"/>
                <a:cs typeface="Verdana"/>
                <a:sym typeface="Verdana"/>
              </a:rPr>
              <a:t>Jaime lleva un vestido flowy.</a:t>
            </a:r>
          </a:p>
        </p:txBody>
      </p:sp>
      <p:sp>
        <p:nvSpPr>
          <p:cNvPr id="126" name="Shape 126"/>
          <p:cNvSpPr/>
          <p:nvPr/>
        </p:nvSpPr>
        <p:spPr>
          <a:xfrm>
            <a:off y="4464607" x="3833675"/>
            <a:ext cy="2150504" cx="1545938"/>
          </a:xfrm>
          <a:prstGeom prst="rect">
            <a:avLst/>
          </a:prstGeom>
          <a:blipFill>
            <a:blip r:embed="rId5"/>
            <a:stretch>
              <a:fillRect/>
            </a:stretch>
          </a:blipFill>
          <a:ln>
            <a:noFill/>
          </a:ln>
        </p:spPr>
      </p:sp>
      <p:sp>
        <p:nvSpPr>
          <p:cNvPr id="127" name="Shape 127"/>
          <p:cNvSpPr/>
          <p:nvPr/>
        </p:nvSpPr>
        <p:spPr>
          <a:xfrm>
            <a:off y="357737" x="6438552"/>
            <a:ext cy="2695274" cx="2248247"/>
          </a:xfrm>
          <a:prstGeom prst="rect">
            <a:avLst/>
          </a:prstGeom>
          <a:blipFill>
            <a:blip r:embed="rId6"/>
            <a:stretch>
              <a:fillRect/>
            </a:stretch>
          </a:blipFill>
          <a:ln>
            <a:noFill/>
          </a:ln>
        </p:spPr>
      </p:sp>
      <p:sp>
        <p:nvSpPr>
          <p:cNvPr id="128" name="Shape 128"/>
          <p:cNvSpPr txBox="1"/>
          <p:nvPr/>
        </p:nvSpPr>
        <p:spPr>
          <a:xfrm>
            <a:off y="3336202" x="3615300"/>
            <a:ext cy="2014200" cx="1913399"/>
          </a:xfrm>
          <a:prstGeom prst="rect">
            <a:avLst/>
          </a:prstGeom>
          <a:noFill/>
        </p:spPr>
        <p:txBody>
          <a:bodyPr bIns="91425" rIns="91425" lIns="91425" tIns="91425" anchor="t" anchorCtr="0">
            <a:spAutoFit/>
          </a:bodyPr>
          <a:lstStyle/>
          <a:p>
            <a:pPr rtl="0" lvl="0">
              <a:buNone/>
            </a:pPr>
            <a:r>
              <a:rPr lang="en">
                <a:solidFill>
                  <a:srgbClr val="EFEFEF"/>
                </a:solidFill>
              </a:rPr>
              <a:t>Rio lleva un camisa violeta y los blue jean. </a:t>
            </a:r>
          </a:p>
        </p:txBody>
      </p:sp>
      <p:sp>
        <p:nvSpPr>
          <p:cNvPr id="129" name="Shape 129"/>
          <p:cNvSpPr txBox="1"/>
          <p:nvPr/>
        </p:nvSpPr>
        <p:spPr>
          <a:xfrm>
            <a:off y="3293050" x="6616300"/>
            <a:ext cy="2346300" cx="2114700"/>
          </a:xfrm>
          <a:prstGeom prst="rect">
            <a:avLst/>
          </a:prstGeom>
          <a:noFill/>
        </p:spPr>
        <p:txBody>
          <a:bodyPr bIns="91425" rIns="91425" lIns="91425" tIns="91425" anchor="t" anchorCtr="0">
            <a:spAutoFit/>
          </a:bodyPr>
          <a:lstStyle/>
          <a:p>
            <a:pPr rtl="0" lvl="0">
              <a:buNone/>
            </a:pPr>
            <a:r>
              <a:rPr lang="en">
                <a:solidFill>
                  <a:srgbClr val="F3F3F3"/>
                </a:solidFill>
              </a:rPr>
              <a:t>Abarn y Vane Bañador azul y blanco sin la parte superior de natación</a:t>
            </a:r>
          </a:p>
        </p:txBody>
      </p:sp>
    </p:spTree>
  </p:cSld>
  <p:clrMapOvr>
    <a:masterClrMapping/>
  </p:clrMapOvr>
  <p:transition spd="slow">
    <p:cut/>
  </p:transition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ajorFont>
      <a:min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Arial" script="Arab"/>
        <a:font typeface="Arial" script="Hebr"/>
        <a:font typeface="Cordia New" script="Thai"/>
        <a:font typeface="Nyala" script="Ethi"/>
        <a:font typeface="Vrinda" script="Beng"/>
        <a:font typeface="Shruti" script="Gujr"/>
        <a:font typeface="DaunPenh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Arial" script="Viet"/>
        <a:font typeface="Microsoft Uighur" script="Uigh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algn="ctr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algn="ctr" cap="flat" cmpd="sng">
          <a:solidFill>
            <a:schemeClr val="phClr"/>
          </a:solidFill>
          <a:prstDash val="solid"/>
        </a:ln>
        <a:ln w="38100" algn="ctr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blurRad="40000" dist="2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  <a:scene3d>
            <a:camera prst="orthographicFront">
              <a:rot rev="0" lon="0" lat="0"/>
            </a:camera>
            <a:lightRig dir="t" rig="threePt">
              <a:rot rev="1200000" lon="0" lat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t="-80000" b="180000" r="50000" l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t="50000" b="50000" r="50000" l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Custom 439">
      <a:dk1>
        <a:srgbClr val="000000"/>
      </a:dk1>
      <a:lt1>
        <a:srgbClr val="FFFFFF"/>
      </a:lt1>
      <a:dk2>
        <a:srgbClr val="5C6E95"/>
      </a:dk2>
      <a:lt2>
        <a:srgbClr val="ACB4C2"/>
      </a:lt2>
      <a:accent1>
        <a:srgbClr val="667E50"/>
      </a:accent1>
      <a:accent2>
        <a:srgbClr val="CFBF73"/>
      </a:accent2>
      <a:accent3>
        <a:srgbClr val="8C7C82"/>
      </a:accent3>
      <a:accent4>
        <a:srgbClr val="9ABF87"/>
      </a:accent4>
      <a:accent5>
        <a:srgbClr val="CF9462"/>
      </a:accent5>
      <a:accent6>
        <a:srgbClr val="A25642"/>
      </a:accent6>
      <a:hlink>
        <a:srgbClr val="5173A5"/>
      </a:hlink>
      <a:folHlink>
        <a:srgbClr val="687282"/>
      </a:folHlink>
    </a:clrScheme>
    <a:fontScheme name="Office">
      <a:maj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ajorFont>
      <a:min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Arial" script="Arab"/>
        <a:font typeface="Arial" script="Hebr"/>
        <a:font typeface="Cordia New" script="Thai"/>
        <a:font typeface="Nyala" script="Ethi"/>
        <a:font typeface="Vrinda" script="Beng"/>
        <a:font typeface="Shruti" script="Gujr"/>
        <a:font typeface="DaunPenh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Arial" script="Viet"/>
        <a:font typeface="Microsoft Uighur" script="Uigh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algn="ctr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algn="ctr" cap="flat" cmpd="sng">
          <a:solidFill>
            <a:schemeClr val="phClr"/>
          </a:solidFill>
          <a:prstDash val="solid"/>
        </a:ln>
        <a:ln w="38100" algn="ctr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blurRad="40000" dist="2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  <a:scene3d>
            <a:camera prst="orthographicFront">
              <a:rot rev="0" lon="0" lat="0"/>
            </a:camera>
            <a:lightRig dir="t" rig="threePt">
              <a:rot rev="1200000" lon="0" lat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t="-80000" b="180000" r="50000" l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t="50000" b="50000" r="50000" l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ajorFont>
      <a:min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Arial" script="Arab"/>
        <a:font typeface="Arial" script="Hebr"/>
        <a:font typeface="Cordia New" script="Thai"/>
        <a:font typeface="Nyala" script="Ethi"/>
        <a:font typeface="Vrinda" script="Beng"/>
        <a:font typeface="Shruti" script="Gujr"/>
        <a:font typeface="DaunPenh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Arial" script="Viet"/>
        <a:font typeface="Microsoft Uighur" script="Uigh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algn="ctr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algn="ctr" cap="flat" cmpd="sng">
          <a:solidFill>
            <a:schemeClr val="phClr"/>
          </a:solidFill>
          <a:prstDash val="solid"/>
        </a:ln>
        <a:ln w="38100" algn="ctr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blurRad="40000" dist="2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  <a:scene3d>
            <a:camera prst="orthographicFront">
              <a:rot rev="0" lon="0" lat="0"/>
            </a:camera>
            <a:lightRig dir="t" rig="threePt">
              <a:rot rev="1200000" lon="0" lat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t="-80000" b="180000" r="50000" l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t="50000" b="50000" r="50000" l="50000"/>
          </a:path>
        </a:gradFill>
      </a:bgFillStyleLst>
    </a:fmtScheme>
  </a:themeElements>
</a:theme>
</file>